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tiff" ContentType="image/tiff"/>
  <Default Extension="wmf" ContentType="image/x-wmf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528" r:id="rId3"/>
    <p:sldId id="554" r:id="rId4"/>
    <p:sldId id="529" r:id="rId5"/>
    <p:sldId id="258" r:id="rId6"/>
    <p:sldId id="553" r:id="rId7"/>
    <p:sldId id="520" r:id="rId8"/>
    <p:sldId id="521" r:id="rId9"/>
    <p:sldId id="544" r:id="rId10"/>
    <p:sldId id="270" r:id="rId11"/>
    <p:sldId id="275" r:id="rId12"/>
    <p:sldId id="278" r:id="rId13"/>
    <p:sldId id="540" r:id="rId14"/>
    <p:sldId id="259" r:id="rId15"/>
    <p:sldId id="555" r:id="rId16"/>
    <p:sldId id="504" r:id="rId17"/>
    <p:sldId id="568" r:id="rId18"/>
    <p:sldId id="569" r:id="rId19"/>
    <p:sldId id="570" r:id="rId20"/>
    <p:sldId id="571" r:id="rId21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140563F-0C23-499F-932B-371D675A0A27}">
          <p14:sldIdLst>
            <p14:sldId id="528"/>
            <p14:sldId id="554"/>
            <p14:sldId id="529"/>
            <p14:sldId id="258"/>
            <p14:sldId id="553"/>
            <p14:sldId id="520"/>
            <p14:sldId id="521"/>
            <p14:sldId id="544"/>
          </p14:sldIdLst>
        </p14:section>
        <p14:section name="无标题节" id="{ED4DBAAD-7540-46D9-9C23-2B1BCF48D791}">
          <p14:sldIdLst>
            <p14:sldId id="270"/>
            <p14:sldId id="275"/>
            <p14:sldId id="278"/>
            <p14:sldId id="540"/>
            <p14:sldId id="259"/>
            <p14:sldId id="555"/>
            <p14:sldId id="504"/>
            <p14:sldId id="568"/>
            <p14:sldId id="569"/>
            <p14:sldId id="570"/>
            <p14:sldId id="5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26" userDrawn="1">
          <p15:clr>
            <a:srgbClr val="A4A3A4"/>
          </p15:clr>
        </p15:guide>
        <p15:guide id="2" pos="30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0"/>
    <a:srgbClr val="FFC000"/>
    <a:srgbClr val="D43621"/>
    <a:srgbClr val="AD2C1B"/>
    <a:srgbClr val="37A2FB"/>
    <a:srgbClr val="00A0FF"/>
    <a:srgbClr val="203864"/>
    <a:srgbClr val="FF66CC"/>
    <a:srgbClr val="3366CC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3" autoAdjust="0"/>
    <p:restoredTop sz="94660"/>
  </p:normalViewPr>
  <p:slideViewPr>
    <p:cSldViewPr showGuides="1">
      <p:cViewPr varScale="1">
        <p:scale>
          <a:sx n="150" d="100"/>
          <a:sy n="150" d="100"/>
        </p:scale>
        <p:origin x="222" y="126"/>
      </p:cViewPr>
      <p:guideLst>
        <p:guide orient="horz" pos="1426"/>
        <p:guide pos="301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300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5" Type="http://schemas.openxmlformats.org/officeDocument/2006/relationships/image" Target="../media/image80.wmf"/><Relationship Id="rId4" Type="http://schemas.openxmlformats.org/officeDocument/2006/relationships/image" Target="../media/image79.wmf"/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9" Type="http://schemas.openxmlformats.org/officeDocument/2006/relationships/image" Target="../media/image32.wmf"/><Relationship Id="rId8" Type="http://schemas.openxmlformats.org/officeDocument/2006/relationships/image" Target="../media/image31.wmf"/><Relationship Id="rId7" Type="http://schemas.openxmlformats.org/officeDocument/2006/relationships/image" Target="../media/image30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5" Type="http://schemas.openxmlformats.org/officeDocument/2006/relationships/image" Target="../media/image38.wmf"/><Relationship Id="rId14" Type="http://schemas.openxmlformats.org/officeDocument/2006/relationships/image" Target="../media/image37.wmf"/><Relationship Id="rId13" Type="http://schemas.openxmlformats.org/officeDocument/2006/relationships/image" Target="../media/image36.wmf"/><Relationship Id="rId12" Type="http://schemas.openxmlformats.org/officeDocument/2006/relationships/image" Target="../media/image35.wmf"/><Relationship Id="rId11" Type="http://schemas.openxmlformats.org/officeDocument/2006/relationships/image" Target="../media/image34.wmf"/><Relationship Id="rId10" Type="http://schemas.openxmlformats.org/officeDocument/2006/relationships/image" Target="../media/image33.wmf"/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9" Type="http://schemas.openxmlformats.org/officeDocument/2006/relationships/image" Target="../media/image54.wmf"/><Relationship Id="rId8" Type="http://schemas.openxmlformats.org/officeDocument/2006/relationships/image" Target="../media/image53.wmf"/><Relationship Id="rId7" Type="http://schemas.openxmlformats.org/officeDocument/2006/relationships/image" Target="../media/image52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1" Type="http://schemas.openxmlformats.org/officeDocument/2006/relationships/image" Target="../media/image56.wmf"/><Relationship Id="rId10" Type="http://schemas.openxmlformats.org/officeDocument/2006/relationships/image" Target="../media/image55.wmf"/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9" Type="http://schemas.openxmlformats.org/officeDocument/2006/relationships/image" Target="../media/image65.wmf"/><Relationship Id="rId8" Type="http://schemas.openxmlformats.org/officeDocument/2006/relationships/image" Target="../media/image64.wmf"/><Relationship Id="rId7" Type="http://schemas.openxmlformats.org/officeDocument/2006/relationships/image" Target="../media/image63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2" Type="http://schemas.openxmlformats.org/officeDocument/2006/relationships/image" Target="../media/image68.wmf"/><Relationship Id="rId11" Type="http://schemas.openxmlformats.org/officeDocument/2006/relationships/image" Target="../media/image67.wmf"/><Relationship Id="rId10" Type="http://schemas.openxmlformats.org/officeDocument/2006/relationships/image" Target="../media/image66.wmf"/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7" Type="http://schemas.openxmlformats.org/officeDocument/2006/relationships/image" Target="../media/image75.wmf"/><Relationship Id="rId6" Type="http://schemas.openxmlformats.org/officeDocument/2006/relationships/image" Target="../media/image74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3B740B-CFD8-48C0-8B18-0C07EBA08FFA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tiff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B6AB11-E936-4E4A-9019-22489B77EE3D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tags" Target="../tags/tag246.xml"/><Relationship Id="rId7" Type="http://schemas.openxmlformats.org/officeDocument/2006/relationships/tags" Target="../tags/tag245.xml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4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9" Type="http://schemas.openxmlformats.org/officeDocument/2006/relationships/vmlDrawing" Target="../drawings/vmlDrawing3.v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1.wmf"/><Relationship Id="rId16" Type="http://schemas.openxmlformats.org/officeDocument/2006/relationships/oleObject" Target="../embeddings/oleObject9.bin"/><Relationship Id="rId15" Type="http://schemas.openxmlformats.org/officeDocument/2006/relationships/tags" Target="../tags/tag258.xml"/><Relationship Id="rId14" Type="http://schemas.openxmlformats.org/officeDocument/2006/relationships/image" Target="../media/image20.wmf"/><Relationship Id="rId13" Type="http://schemas.openxmlformats.org/officeDocument/2006/relationships/oleObject" Target="../embeddings/oleObject8.bin"/><Relationship Id="rId12" Type="http://schemas.openxmlformats.org/officeDocument/2006/relationships/tags" Target="../tags/tag257.xml"/><Relationship Id="rId11" Type="http://schemas.openxmlformats.org/officeDocument/2006/relationships/image" Target="../media/image19.wmf"/><Relationship Id="rId10" Type="http://schemas.openxmlformats.org/officeDocument/2006/relationships/oleObject" Target="../embeddings/oleObject7.bin"/><Relationship Id="rId1" Type="http://schemas.openxmlformats.org/officeDocument/2006/relationships/tags" Target="../tags/tag24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67.xml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9" Type="http://schemas.openxmlformats.org/officeDocument/2006/relationships/vmlDrawing" Target="../drawings/vmlDrawing4.v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21.wmf"/><Relationship Id="rId16" Type="http://schemas.openxmlformats.org/officeDocument/2006/relationships/oleObject" Target="../embeddings/oleObject12.bin"/><Relationship Id="rId15" Type="http://schemas.openxmlformats.org/officeDocument/2006/relationships/tags" Target="../tags/tag269.xml"/><Relationship Id="rId14" Type="http://schemas.openxmlformats.org/officeDocument/2006/relationships/image" Target="../media/image20.wmf"/><Relationship Id="rId13" Type="http://schemas.openxmlformats.org/officeDocument/2006/relationships/oleObject" Target="../embeddings/oleObject11.bin"/><Relationship Id="rId12" Type="http://schemas.openxmlformats.org/officeDocument/2006/relationships/tags" Target="../tags/tag268.xml"/><Relationship Id="rId11" Type="http://schemas.openxmlformats.org/officeDocument/2006/relationships/image" Target="../media/image19.wmf"/><Relationship Id="rId10" Type="http://schemas.openxmlformats.org/officeDocument/2006/relationships/oleObject" Target="../embeddings/oleObject10.bin"/><Relationship Id="rId1" Type="http://schemas.openxmlformats.org/officeDocument/2006/relationships/tags" Target="../tags/tag25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tags" Target="../tags/tag274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9" Type="http://schemas.openxmlformats.org/officeDocument/2006/relationships/vmlDrawing" Target="../drawings/vmlDrawing5.vml"/><Relationship Id="rId48" Type="http://schemas.openxmlformats.org/officeDocument/2006/relationships/slideLayout" Target="../slideLayouts/slideLayout2.xml"/><Relationship Id="rId47" Type="http://schemas.openxmlformats.org/officeDocument/2006/relationships/image" Target="../media/image38.wmf"/><Relationship Id="rId46" Type="http://schemas.openxmlformats.org/officeDocument/2006/relationships/oleObject" Target="../embeddings/oleObject27.bin"/><Relationship Id="rId45" Type="http://schemas.openxmlformats.org/officeDocument/2006/relationships/tags" Target="../tags/tag284.xml"/><Relationship Id="rId44" Type="http://schemas.openxmlformats.org/officeDocument/2006/relationships/image" Target="../media/image37.wmf"/><Relationship Id="rId43" Type="http://schemas.openxmlformats.org/officeDocument/2006/relationships/oleObject" Target="../embeddings/oleObject26.bin"/><Relationship Id="rId42" Type="http://schemas.openxmlformats.org/officeDocument/2006/relationships/image" Target="../media/image36.wmf"/><Relationship Id="rId41" Type="http://schemas.openxmlformats.org/officeDocument/2006/relationships/oleObject" Target="../embeddings/oleObject25.bin"/><Relationship Id="rId40" Type="http://schemas.openxmlformats.org/officeDocument/2006/relationships/tags" Target="../tags/tag283.xml"/><Relationship Id="rId4" Type="http://schemas.openxmlformats.org/officeDocument/2006/relationships/tags" Target="../tags/tag271.xml"/><Relationship Id="rId39" Type="http://schemas.openxmlformats.org/officeDocument/2006/relationships/image" Target="../media/image35.wmf"/><Relationship Id="rId38" Type="http://schemas.openxmlformats.org/officeDocument/2006/relationships/oleObject" Target="../embeddings/oleObject24.bin"/><Relationship Id="rId37" Type="http://schemas.openxmlformats.org/officeDocument/2006/relationships/tags" Target="../tags/tag282.xml"/><Relationship Id="rId36" Type="http://schemas.openxmlformats.org/officeDocument/2006/relationships/image" Target="../media/image34.wmf"/><Relationship Id="rId35" Type="http://schemas.openxmlformats.org/officeDocument/2006/relationships/oleObject" Target="../embeddings/oleObject23.bin"/><Relationship Id="rId34" Type="http://schemas.openxmlformats.org/officeDocument/2006/relationships/tags" Target="../tags/tag281.xml"/><Relationship Id="rId33" Type="http://schemas.openxmlformats.org/officeDocument/2006/relationships/image" Target="../media/image33.wmf"/><Relationship Id="rId32" Type="http://schemas.openxmlformats.org/officeDocument/2006/relationships/oleObject" Target="../embeddings/oleObject22.bin"/><Relationship Id="rId31" Type="http://schemas.openxmlformats.org/officeDocument/2006/relationships/tags" Target="../tags/tag280.xml"/><Relationship Id="rId30" Type="http://schemas.openxmlformats.org/officeDocument/2006/relationships/image" Target="../media/image32.wmf"/><Relationship Id="rId3" Type="http://schemas.openxmlformats.org/officeDocument/2006/relationships/image" Target="../media/image23.png"/><Relationship Id="rId29" Type="http://schemas.openxmlformats.org/officeDocument/2006/relationships/oleObject" Target="../embeddings/oleObject21.bin"/><Relationship Id="rId28" Type="http://schemas.openxmlformats.org/officeDocument/2006/relationships/tags" Target="../tags/tag279.xml"/><Relationship Id="rId27" Type="http://schemas.openxmlformats.org/officeDocument/2006/relationships/image" Target="../media/image31.wmf"/><Relationship Id="rId26" Type="http://schemas.openxmlformats.org/officeDocument/2006/relationships/oleObject" Target="../embeddings/oleObject20.bin"/><Relationship Id="rId25" Type="http://schemas.openxmlformats.org/officeDocument/2006/relationships/tags" Target="../tags/tag278.xml"/><Relationship Id="rId24" Type="http://schemas.openxmlformats.org/officeDocument/2006/relationships/image" Target="../media/image30.wmf"/><Relationship Id="rId23" Type="http://schemas.openxmlformats.org/officeDocument/2006/relationships/oleObject" Target="../embeddings/oleObject19.bin"/><Relationship Id="rId22" Type="http://schemas.openxmlformats.org/officeDocument/2006/relationships/image" Target="../media/image29.wmf"/><Relationship Id="rId21" Type="http://schemas.openxmlformats.org/officeDocument/2006/relationships/oleObject" Target="../embeddings/oleObject18.bin"/><Relationship Id="rId20" Type="http://schemas.openxmlformats.org/officeDocument/2006/relationships/image" Target="../media/image28.wmf"/><Relationship Id="rId2" Type="http://schemas.openxmlformats.org/officeDocument/2006/relationships/image" Target="../media/image22.png"/><Relationship Id="rId19" Type="http://schemas.openxmlformats.org/officeDocument/2006/relationships/oleObject" Target="../embeddings/oleObject17.bin"/><Relationship Id="rId18" Type="http://schemas.openxmlformats.org/officeDocument/2006/relationships/image" Target="../media/image27.wmf"/><Relationship Id="rId17" Type="http://schemas.openxmlformats.org/officeDocument/2006/relationships/oleObject" Target="../embeddings/oleObject16.bin"/><Relationship Id="rId16" Type="http://schemas.openxmlformats.org/officeDocument/2006/relationships/image" Target="../media/image26.wmf"/><Relationship Id="rId15" Type="http://schemas.openxmlformats.org/officeDocument/2006/relationships/oleObject" Target="../embeddings/oleObject15.bin"/><Relationship Id="rId14" Type="http://schemas.openxmlformats.org/officeDocument/2006/relationships/image" Target="../media/image25.wmf"/><Relationship Id="rId13" Type="http://schemas.openxmlformats.org/officeDocument/2006/relationships/oleObject" Target="../embeddings/oleObject14.bin"/><Relationship Id="rId12" Type="http://schemas.openxmlformats.org/officeDocument/2006/relationships/image" Target="../media/image24.wmf"/><Relationship Id="rId11" Type="http://schemas.openxmlformats.org/officeDocument/2006/relationships/oleObject" Target="../embeddings/oleObject13.bin"/><Relationship Id="rId10" Type="http://schemas.openxmlformats.org/officeDocument/2006/relationships/tags" Target="../tags/tag277.xml"/><Relationship Id="rId1" Type="http://schemas.openxmlformats.org/officeDocument/2006/relationships/tags" Target="../tags/tag27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tags" Target="../tags/tag28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94.xml"/><Relationship Id="rId8" Type="http://schemas.openxmlformats.org/officeDocument/2006/relationships/tags" Target="../tags/tag293.xml"/><Relationship Id="rId7" Type="http://schemas.openxmlformats.org/officeDocument/2006/relationships/tags" Target="../tags/tag292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3" Type="http://schemas.openxmlformats.org/officeDocument/2006/relationships/vmlDrawing" Target="../drawings/vmlDrawing6.vml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45.wmf"/><Relationship Id="rId20" Type="http://schemas.openxmlformats.org/officeDocument/2006/relationships/oleObject" Target="../embeddings/oleObject29.bin"/><Relationship Id="rId2" Type="http://schemas.openxmlformats.org/officeDocument/2006/relationships/tags" Target="../tags/tag287.xml"/><Relationship Id="rId19" Type="http://schemas.openxmlformats.org/officeDocument/2006/relationships/tags" Target="../tags/tag299.xml"/><Relationship Id="rId18" Type="http://schemas.openxmlformats.org/officeDocument/2006/relationships/image" Target="../media/image44.wmf"/><Relationship Id="rId17" Type="http://schemas.openxmlformats.org/officeDocument/2006/relationships/oleObject" Target="../embeddings/oleObject28.bin"/><Relationship Id="rId16" Type="http://schemas.openxmlformats.org/officeDocument/2006/relationships/tags" Target="../tags/tag298.xml"/><Relationship Id="rId15" Type="http://schemas.openxmlformats.org/officeDocument/2006/relationships/image" Target="../media/image43.png"/><Relationship Id="rId14" Type="http://schemas.microsoft.com/office/2007/relationships/hdphoto" Target="../media/image42.wdp"/><Relationship Id="rId13" Type="http://schemas.openxmlformats.org/officeDocument/2006/relationships/image" Target="../media/image41.png"/><Relationship Id="rId12" Type="http://schemas.openxmlformats.org/officeDocument/2006/relationships/tags" Target="../tags/tag297.xml"/><Relationship Id="rId11" Type="http://schemas.openxmlformats.org/officeDocument/2006/relationships/tags" Target="../tags/tag296.xml"/><Relationship Id="rId10" Type="http://schemas.openxmlformats.org/officeDocument/2006/relationships/tags" Target="../tags/tag295.xml"/><Relationship Id="rId1" Type="http://schemas.openxmlformats.org/officeDocument/2006/relationships/tags" Target="../tags/tag28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4.bin"/><Relationship Id="rId8" Type="http://schemas.openxmlformats.org/officeDocument/2006/relationships/image" Target="../media/image49.wmf"/><Relationship Id="rId7" Type="http://schemas.openxmlformats.org/officeDocument/2006/relationships/oleObject" Target="../embeddings/oleObject33.bin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7.wmf"/><Relationship Id="rId3" Type="http://schemas.openxmlformats.org/officeDocument/2006/relationships/oleObject" Target="../embeddings/oleObject31.bin"/><Relationship Id="rId24" Type="http://schemas.openxmlformats.org/officeDocument/2006/relationships/vmlDrawing" Target="../drawings/vmlDrawing7.v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56.wmf"/><Relationship Id="rId21" Type="http://schemas.openxmlformats.org/officeDocument/2006/relationships/oleObject" Target="../embeddings/oleObject40.bin"/><Relationship Id="rId20" Type="http://schemas.openxmlformats.org/officeDocument/2006/relationships/image" Target="../media/image55.wmf"/><Relationship Id="rId2" Type="http://schemas.openxmlformats.org/officeDocument/2006/relationships/image" Target="../media/image46.wmf"/><Relationship Id="rId19" Type="http://schemas.openxmlformats.org/officeDocument/2006/relationships/oleObject" Target="../embeddings/oleObject39.bin"/><Relationship Id="rId18" Type="http://schemas.openxmlformats.org/officeDocument/2006/relationships/image" Target="../media/image54.wmf"/><Relationship Id="rId17" Type="http://schemas.openxmlformats.org/officeDocument/2006/relationships/oleObject" Target="../embeddings/oleObject38.bin"/><Relationship Id="rId16" Type="http://schemas.openxmlformats.org/officeDocument/2006/relationships/image" Target="../media/image53.wmf"/><Relationship Id="rId15" Type="http://schemas.openxmlformats.org/officeDocument/2006/relationships/oleObject" Target="../embeddings/oleObject37.bin"/><Relationship Id="rId14" Type="http://schemas.openxmlformats.org/officeDocument/2006/relationships/image" Target="../media/image52.wmf"/><Relationship Id="rId13" Type="http://schemas.openxmlformats.org/officeDocument/2006/relationships/oleObject" Target="../embeddings/oleObject36.bin"/><Relationship Id="rId12" Type="http://schemas.openxmlformats.org/officeDocument/2006/relationships/image" Target="../media/image51.wmf"/><Relationship Id="rId11" Type="http://schemas.openxmlformats.org/officeDocument/2006/relationships/oleObject" Target="../embeddings/oleObject35.bin"/><Relationship Id="rId10" Type="http://schemas.openxmlformats.org/officeDocument/2006/relationships/image" Target="../media/image50.wmf"/><Relationship Id="rId1" Type="http://schemas.openxmlformats.org/officeDocument/2006/relationships/oleObject" Target="../embeddings/oleObject30.bin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5.bin"/><Relationship Id="rId8" Type="http://schemas.openxmlformats.org/officeDocument/2006/relationships/image" Target="../media/image60.wmf"/><Relationship Id="rId7" Type="http://schemas.openxmlformats.org/officeDocument/2006/relationships/oleObject" Target="../embeddings/oleObject44.bin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58.wmf"/><Relationship Id="rId3" Type="http://schemas.openxmlformats.org/officeDocument/2006/relationships/oleObject" Target="../embeddings/oleObject42.bin"/><Relationship Id="rId26" Type="http://schemas.openxmlformats.org/officeDocument/2006/relationships/vmlDrawing" Target="../drawings/vmlDrawing8.v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68.wmf"/><Relationship Id="rId23" Type="http://schemas.openxmlformats.org/officeDocument/2006/relationships/oleObject" Target="../embeddings/oleObject52.bin"/><Relationship Id="rId22" Type="http://schemas.openxmlformats.org/officeDocument/2006/relationships/image" Target="../media/image67.wmf"/><Relationship Id="rId21" Type="http://schemas.openxmlformats.org/officeDocument/2006/relationships/oleObject" Target="../embeddings/oleObject51.bin"/><Relationship Id="rId20" Type="http://schemas.openxmlformats.org/officeDocument/2006/relationships/image" Target="../media/image66.wmf"/><Relationship Id="rId2" Type="http://schemas.openxmlformats.org/officeDocument/2006/relationships/image" Target="../media/image57.wmf"/><Relationship Id="rId19" Type="http://schemas.openxmlformats.org/officeDocument/2006/relationships/oleObject" Target="../embeddings/oleObject50.bin"/><Relationship Id="rId18" Type="http://schemas.openxmlformats.org/officeDocument/2006/relationships/image" Target="../media/image65.wmf"/><Relationship Id="rId17" Type="http://schemas.openxmlformats.org/officeDocument/2006/relationships/oleObject" Target="../embeddings/oleObject49.bin"/><Relationship Id="rId16" Type="http://schemas.openxmlformats.org/officeDocument/2006/relationships/image" Target="../media/image64.wmf"/><Relationship Id="rId15" Type="http://schemas.openxmlformats.org/officeDocument/2006/relationships/oleObject" Target="../embeddings/oleObject48.bin"/><Relationship Id="rId14" Type="http://schemas.openxmlformats.org/officeDocument/2006/relationships/image" Target="../media/image63.wmf"/><Relationship Id="rId13" Type="http://schemas.openxmlformats.org/officeDocument/2006/relationships/oleObject" Target="../embeddings/oleObject47.bin"/><Relationship Id="rId12" Type="http://schemas.openxmlformats.org/officeDocument/2006/relationships/image" Target="../media/image62.wmf"/><Relationship Id="rId11" Type="http://schemas.openxmlformats.org/officeDocument/2006/relationships/oleObject" Target="../embeddings/oleObject46.bin"/><Relationship Id="rId10" Type="http://schemas.openxmlformats.org/officeDocument/2006/relationships/image" Target="../media/image61.wmf"/><Relationship Id="rId1" Type="http://schemas.openxmlformats.org/officeDocument/2006/relationships/oleObject" Target="../embeddings/oleObject41.bin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7.bin"/><Relationship Id="rId8" Type="http://schemas.openxmlformats.org/officeDocument/2006/relationships/image" Target="../media/image72.wmf"/><Relationship Id="rId7" Type="http://schemas.openxmlformats.org/officeDocument/2006/relationships/oleObject" Target="../embeddings/oleObject56.bin"/><Relationship Id="rId6" Type="http://schemas.openxmlformats.org/officeDocument/2006/relationships/image" Target="../media/image71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70.wmf"/><Relationship Id="rId3" Type="http://schemas.openxmlformats.org/officeDocument/2006/relationships/oleObject" Target="../embeddings/oleObject54.bin"/><Relationship Id="rId2" Type="http://schemas.openxmlformats.org/officeDocument/2006/relationships/image" Target="../media/image69.wmf"/><Relationship Id="rId16" Type="http://schemas.openxmlformats.org/officeDocument/2006/relationships/vmlDrawing" Target="../drawings/vmlDrawing9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75.wmf"/><Relationship Id="rId13" Type="http://schemas.openxmlformats.org/officeDocument/2006/relationships/oleObject" Target="../embeddings/oleObject59.bin"/><Relationship Id="rId12" Type="http://schemas.openxmlformats.org/officeDocument/2006/relationships/image" Target="../media/image74.wmf"/><Relationship Id="rId11" Type="http://schemas.openxmlformats.org/officeDocument/2006/relationships/oleObject" Target="../embeddings/oleObject58.bin"/><Relationship Id="rId10" Type="http://schemas.openxmlformats.org/officeDocument/2006/relationships/image" Target="../media/image73.wmf"/><Relationship Id="rId1" Type="http://schemas.openxmlformats.org/officeDocument/2006/relationships/oleObject" Target="../embeddings/oleObject53.bin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4.bin"/><Relationship Id="rId8" Type="http://schemas.openxmlformats.org/officeDocument/2006/relationships/image" Target="../media/image79.wmf"/><Relationship Id="rId7" Type="http://schemas.openxmlformats.org/officeDocument/2006/relationships/oleObject" Target="../embeddings/oleObject63.bin"/><Relationship Id="rId6" Type="http://schemas.openxmlformats.org/officeDocument/2006/relationships/image" Target="../media/image78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77.wmf"/><Relationship Id="rId3" Type="http://schemas.openxmlformats.org/officeDocument/2006/relationships/oleObject" Target="../embeddings/oleObject61.bin"/><Relationship Id="rId2" Type="http://schemas.openxmlformats.org/officeDocument/2006/relationships/image" Target="../media/image76.wmf"/><Relationship Id="rId12" Type="http://schemas.openxmlformats.org/officeDocument/2006/relationships/vmlDrawing" Target="../drawings/vmlDrawing10.v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0.wmf"/><Relationship Id="rId1" Type="http://schemas.openxmlformats.org/officeDocument/2006/relationships/oleObject" Target="../embeddings/oleObject60.bin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9" Type="http://schemas.openxmlformats.org/officeDocument/2006/relationships/tags" Target="../tags/tag92.xml"/><Relationship Id="rId98" Type="http://schemas.openxmlformats.org/officeDocument/2006/relationships/tags" Target="../tags/tag91.xml"/><Relationship Id="rId97" Type="http://schemas.openxmlformats.org/officeDocument/2006/relationships/tags" Target="../tags/tag90.xml"/><Relationship Id="rId96" Type="http://schemas.openxmlformats.org/officeDocument/2006/relationships/tags" Target="../tags/tag89.xml"/><Relationship Id="rId95" Type="http://schemas.openxmlformats.org/officeDocument/2006/relationships/tags" Target="../tags/tag88.xml"/><Relationship Id="rId94" Type="http://schemas.openxmlformats.org/officeDocument/2006/relationships/tags" Target="../tags/tag87.xml"/><Relationship Id="rId93" Type="http://schemas.openxmlformats.org/officeDocument/2006/relationships/tags" Target="../tags/tag86.xml"/><Relationship Id="rId92" Type="http://schemas.openxmlformats.org/officeDocument/2006/relationships/tags" Target="../tags/tag85.xml"/><Relationship Id="rId91" Type="http://schemas.openxmlformats.org/officeDocument/2006/relationships/tags" Target="../tags/tag84.xml"/><Relationship Id="rId90" Type="http://schemas.openxmlformats.org/officeDocument/2006/relationships/tags" Target="../tags/tag83.xml"/><Relationship Id="rId9" Type="http://schemas.openxmlformats.org/officeDocument/2006/relationships/tags" Target="../tags/tag9.xml"/><Relationship Id="rId89" Type="http://schemas.openxmlformats.org/officeDocument/2006/relationships/tags" Target="../tags/tag82.xml"/><Relationship Id="rId88" Type="http://schemas.openxmlformats.org/officeDocument/2006/relationships/tags" Target="../tags/tag81.xml"/><Relationship Id="rId87" Type="http://schemas.openxmlformats.org/officeDocument/2006/relationships/tags" Target="../tags/tag80.xml"/><Relationship Id="rId86" Type="http://schemas.openxmlformats.org/officeDocument/2006/relationships/tags" Target="../tags/tag79.xml"/><Relationship Id="rId85" Type="http://schemas.openxmlformats.org/officeDocument/2006/relationships/image" Target="../media/image11.wmf"/><Relationship Id="rId84" Type="http://schemas.openxmlformats.org/officeDocument/2006/relationships/oleObject" Target="../embeddings/oleObject5.bin"/><Relationship Id="rId83" Type="http://schemas.openxmlformats.org/officeDocument/2006/relationships/tags" Target="../tags/tag78.xml"/><Relationship Id="rId82" Type="http://schemas.openxmlformats.org/officeDocument/2006/relationships/image" Target="../media/image10.wmf"/><Relationship Id="rId81" Type="http://schemas.openxmlformats.org/officeDocument/2006/relationships/oleObject" Target="../embeddings/oleObject4.bin"/><Relationship Id="rId80" Type="http://schemas.openxmlformats.org/officeDocument/2006/relationships/image" Target="../media/image9.wmf"/><Relationship Id="rId8" Type="http://schemas.openxmlformats.org/officeDocument/2006/relationships/tags" Target="../tags/tag8.xml"/><Relationship Id="rId79" Type="http://schemas.openxmlformats.org/officeDocument/2006/relationships/oleObject" Target="../embeddings/oleObject3.bin"/><Relationship Id="rId78" Type="http://schemas.openxmlformats.org/officeDocument/2006/relationships/image" Target="../media/image8.png"/><Relationship Id="rId77" Type="http://schemas.openxmlformats.org/officeDocument/2006/relationships/tags" Target="../tags/tag77.xml"/><Relationship Id="rId76" Type="http://schemas.openxmlformats.org/officeDocument/2006/relationships/tags" Target="../tags/tag76.xml"/><Relationship Id="rId75" Type="http://schemas.openxmlformats.org/officeDocument/2006/relationships/tags" Target="../tags/tag75.xml"/><Relationship Id="rId74" Type="http://schemas.openxmlformats.org/officeDocument/2006/relationships/tags" Target="../tags/tag74.xml"/><Relationship Id="rId73" Type="http://schemas.openxmlformats.org/officeDocument/2006/relationships/tags" Target="../tags/tag73.xml"/><Relationship Id="rId72" Type="http://schemas.openxmlformats.org/officeDocument/2006/relationships/tags" Target="../tags/tag72.xml"/><Relationship Id="rId71" Type="http://schemas.openxmlformats.org/officeDocument/2006/relationships/tags" Target="../tags/tag71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" Type="http://schemas.openxmlformats.org/officeDocument/2006/relationships/tags" Target="../tags/tag69.xml"/><Relationship Id="rId68" Type="http://schemas.openxmlformats.org/officeDocument/2006/relationships/tags" Target="../tags/tag68.xml"/><Relationship Id="rId67" Type="http://schemas.openxmlformats.org/officeDocument/2006/relationships/tags" Target="../tags/tag67.xml"/><Relationship Id="rId66" Type="http://schemas.openxmlformats.org/officeDocument/2006/relationships/tags" Target="../tags/tag66.xml"/><Relationship Id="rId65" Type="http://schemas.openxmlformats.org/officeDocument/2006/relationships/tags" Target="../tags/tag65.xml"/><Relationship Id="rId64" Type="http://schemas.openxmlformats.org/officeDocument/2006/relationships/tags" Target="../tags/tag64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4" Type="http://schemas.openxmlformats.org/officeDocument/2006/relationships/vmlDrawing" Target="../drawings/vmlDrawing2.vml"/><Relationship Id="rId133" Type="http://schemas.openxmlformats.org/officeDocument/2006/relationships/slideLayout" Target="../slideLayouts/slideLayout1.xml"/><Relationship Id="rId132" Type="http://schemas.openxmlformats.org/officeDocument/2006/relationships/tags" Target="../tags/tag124.xml"/><Relationship Id="rId131" Type="http://schemas.openxmlformats.org/officeDocument/2006/relationships/tags" Target="../tags/tag123.xml"/><Relationship Id="rId130" Type="http://schemas.openxmlformats.org/officeDocument/2006/relationships/tags" Target="../tags/tag122.xml"/><Relationship Id="rId13" Type="http://schemas.openxmlformats.org/officeDocument/2006/relationships/tags" Target="../tags/tag13.xml"/><Relationship Id="rId129" Type="http://schemas.openxmlformats.org/officeDocument/2006/relationships/tags" Target="../tags/tag121.xml"/><Relationship Id="rId128" Type="http://schemas.openxmlformats.org/officeDocument/2006/relationships/tags" Target="../tags/tag120.xml"/><Relationship Id="rId127" Type="http://schemas.openxmlformats.org/officeDocument/2006/relationships/tags" Target="../tags/tag119.xml"/><Relationship Id="rId126" Type="http://schemas.openxmlformats.org/officeDocument/2006/relationships/tags" Target="../tags/tag118.xml"/><Relationship Id="rId125" Type="http://schemas.openxmlformats.org/officeDocument/2006/relationships/tags" Target="../tags/tag117.xml"/><Relationship Id="rId124" Type="http://schemas.openxmlformats.org/officeDocument/2006/relationships/tags" Target="../tags/tag116.xml"/><Relationship Id="rId123" Type="http://schemas.openxmlformats.org/officeDocument/2006/relationships/tags" Target="../tags/tag115.xml"/><Relationship Id="rId122" Type="http://schemas.openxmlformats.org/officeDocument/2006/relationships/oleObject" Target="../embeddings/oleObject6.bin"/><Relationship Id="rId121" Type="http://schemas.openxmlformats.org/officeDocument/2006/relationships/tags" Target="../tags/tag114.xml"/><Relationship Id="rId120" Type="http://schemas.openxmlformats.org/officeDocument/2006/relationships/tags" Target="../tags/tag113.xml"/><Relationship Id="rId12" Type="http://schemas.openxmlformats.org/officeDocument/2006/relationships/tags" Target="../tags/tag12.xml"/><Relationship Id="rId119" Type="http://schemas.openxmlformats.org/officeDocument/2006/relationships/tags" Target="../tags/tag112.xml"/><Relationship Id="rId118" Type="http://schemas.openxmlformats.org/officeDocument/2006/relationships/tags" Target="../tags/tag111.xml"/><Relationship Id="rId117" Type="http://schemas.openxmlformats.org/officeDocument/2006/relationships/tags" Target="../tags/tag110.xml"/><Relationship Id="rId116" Type="http://schemas.openxmlformats.org/officeDocument/2006/relationships/tags" Target="../tags/tag109.xml"/><Relationship Id="rId115" Type="http://schemas.openxmlformats.org/officeDocument/2006/relationships/tags" Target="../tags/tag108.xml"/><Relationship Id="rId114" Type="http://schemas.openxmlformats.org/officeDocument/2006/relationships/tags" Target="../tags/tag107.xml"/><Relationship Id="rId113" Type="http://schemas.openxmlformats.org/officeDocument/2006/relationships/tags" Target="../tags/tag106.xml"/><Relationship Id="rId112" Type="http://schemas.openxmlformats.org/officeDocument/2006/relationships/tags" Target="../tags/tag105.xml"/><Relationship Id="rId111" Type="http://schemas.openxmlformats.org/officeDocument/2006/relationships/tags" Target="../tags/tag104.xml"/><Relationship Id="rId110" Type="http://schemas.openxmlformats.org/officeDocument/2006/relationships/tags" Target="../tags/tag103.xml"/><Relationship Id="rId11" Type="http://schemas.openxmlformats.org/officeDocument/2006/relationships/tags" Target="../tags/tag11.xml"/><Relationship Id="rId109" Type="http://schemas.openxmlformats.org/officeDocument/2006/relationships/tags" Target="../tags/tag102.xml"/><Relationship Id="rId108" Type="http://schemas.openxmlformats.org/officeDocument/2006/relationships/tags" Target="../tags/tag101.xml"/><Relationship Id="rId107" Type="http://schemas.openxmlformats.org/officeDocument/2006/relationships/tags" Target="../tags/tag100.xml"/><Relationship Id="rId106" Type="http://schemas.openxmlformats.org/officeDocument/2006/relationships/tags" Target="../tags/tag99.xml"/><Relationship Id="rId105" Type="http://schemas.openxmlformats.org/officeDocument/2006/relationships/tags" Target="../tags/tag98.xml"/><Relationship Id="rId104" Type="http://schemas.openxmlformats.org/officeDocument/2006/relationships/tags" Target="../tags/tag97.xml"/><Relationship Id="rId103" Type="http://schemas.openxmlformats.org/officeDocument/2006/relationships/tags" Target="../tags/tag96.xml"/><Relationship Id="rId102" Type="http://schemas.openxmlformats.org/officeDocument/2006/relationships/tags" Target="../tags/tag95.xml"/><Relationship Id="rId101" Type="http://schemas.openxmlformats.org/officeDocument/2006/relationships/tags" Target="../tags/tag94.xml"/><Relationship Id="rId100" Type="http://schemas.openxmlformats.org/officeDocument/2006/relationships/tags" Target="../tags/tag93.xml"/><Relationship Id="rId10" Type="http://schemas.openxmlformats.org/officeDocument/2006/relationships/tags" Target="../tags/tag10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8" Type="http://schemas.openxmlformats.org/officeDocument/2006/relationships/slideLayout" Target="../slideLayouts/slideLayout2.xml"/><Relationship Id="rId47" Type="http://schemas.openxmlformats.org/officeDocument/2006/relationships/tags" Target="../tags/tag170.xml"/><Relationship Id="rId46" Type="http://schemas.openxmlformats.org/officeDocument/2006/relationships/tags" Target="../tags/tag169.xml"/><Relationship Id="rId45" Type="http://schemas.openxmlformats.org/officeDocument/2006/relationships/tags" Target="../tags/tag168.xml"/><Relationship Id="rId44" Type="http://schemas.openxmlformats.org/officeDocument/2006/relationships/tags" Target="../tags/tag167.xml"/><Relationship Id="rId43" Type="http://schemas.openxmlformats.org/officeDocument/2006/relationships/tags" Target="../tags/tag166.xml"/><Relationship Id="rId42" Type="http://schemas.openxmlformats.org/officeDocument/2006/relationships/tags" Target="../tags/tag165.xml"/><Relationship Id="rId41" Type="http://schemas.openxmlformats.org/officeDocument/2006/relationships/tags" Target="../tags/tag164.xml"/><Relationship Id="rId40" Type="http://schemas.openxmlformats.org/officeDocument/2006/relationships/tags" Target="../tags/tag163.xml"/><Relationship Id="rId4" Type="http://schemas.openxmlformats.org/officeDocument/2006/relationships/tags" Target="../tags/tag127.xml"/><Relationship Id="rId39" Type="http://schemas.openxmlformats.org/officeDocument/2006/relationships/tags" Target="../tags/tag162.xml"/><Relationship Id="rId38" Type="http://schemas.openxmlformats.org/officeDocument/2006/relationships/tags" Target="../tags/tag161.xml"/><Relationship Id="rId37" Type="http://schemas.openxmlformats.org/officeDocument/2006/relationships/tags" Target="../tags/tag160.xml"/><Relationship Id="rId36" Type="http://schemas.openxmlformats.org/officeDocument/2006/relationships/tags" Target="../tags/tag159.xml"/><Relationship Id="rId35" Type="http://schemas.openxmlformats.org/officeDocument/2006/relationships/tags" Target="../tags/tag158.xml"/><Relationship Id="rId34" Type="http://schemas.openxmlformats.org/officeDocument/2006/relationships/tags" Target="../tags/tag157.xml"/><Relationship Id="rId33" Type="http://schemas.openxmlformats.org/officeDocument/2006/relationships/tags" Target="../tags/tag156.xml"/><Relationship Id="rId32" Type="http://schemas.openxmlformats.org/officeDocument/2006/relationships/tags" Target="../tags/tag155.xml"/><Relationship Id="rId31" Type="http://schemas.openxmlformats.org/officeDocument/2006/relationships/tags" Target="../tags/tag154.xml"/><Relationship Id="rId30" Type="http://schemas.openxmlformats.org/officeDocument/2006/relationships/tags" Target="../tags/tag153.xml"/><Relationship Id="rId3" Type="http://schemas.openxmlformats.org/officeDocument/2006/relationships/tags" Target="../tags/tag126.xml"/><Relationship Id="rId29" Type="http://schemas.openxmlformats.org/officeDocument/2006/relationships/tags" Target="../tags/tag152.xml"/><Relationship Id="rId28" Type="http://schemas.openxmlformats.org/officeDocument/2006/relationships/tags" Target="../tags/tag151.xml"/><Relationship Id="rId27" Type="http://schemas.openxmlformats.org/officeDocument/2006/relationships/tags" Target="../tags/tag150.xml"/><Relationship Id="rId26" Type="http://schemas.openxmlformats.org/officeDocument/2006/relationships/tags" Target="../tags/tag149.xml"/><Relationship Id="rId25" Type="http://schemas.openxmlformats.org/officeDocument/2006/relationships/tags" Target="../tags/tag148.xml"/><Relationship Id="rId24" Type="http://schemas.openxmlformats.org/officeDocument/2006/relationships/tags" Target="../tags/tag147.xml"/><Relationship Id="rId23" Type="http://schemas.openxmlformats.org/officeDocument/2006/relationships/tags" Target="../tags/tag146.xml"/><Relationship Id="rId22" Type="http://schemas.openxmlformats.org/officeDocument/2006/relationships/tags" Target="../tags/tag145.xml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tags" Target="../tags/tag125.xml"/><Relationship Id="rId19" Type="http://schemas.openxmlformats.org/officeDocument/2006/relationships/tags" Target="../tags/tag14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6" Type="http://schemas.openxmlformats.org/officeDocument/2006/relationships/slideLayout" Target="../slideLayouts/slideLayout2.xml"/><Relationship Id="rId65" Type="http://schemas.openxmlformats.org/officeDocument/2006/relationships/tags" Target="../tags/tag234.xml"/><Relationship Id="rId64" Type="http://schemas.openxmlformats.org/officeDocument/2006/relationships/tags" Target="../tags/tag233.xml"/><Relationship Id="rId63" Type="http://schemas.openxmlformats.org/officeDocument/2006/relationships/tags" Target="../tags/tag232.xml"/><Relationship Id="rId62" Type="http://schemas.openxmlformats.org/officeDocument/2006/relationships/tags" Target="../tags/tag231.xml"/><Relationship Id="rId61" Type="http://schemas.openxmlformats.org/officeDocument/2006/relationships/tags" Target="../tags/tag230.xml"/><Relationship Id="rId60" Type="http://schemas.openxmlformats.org/officeDocument/2006/relationships/tags" Target="../tags/tag229.xml"/><Relationship Id="rId6" Type="http://schemas.openxmlformats.org/officeDocument/2006/relationships/tags" Target="../tags/tag175.xml"/><Relationship Id="rId59" Type="http://schemas.openxmlformats.org/officeDocument/2006/relationships/tags" Target="../tags/tag228.xml"/><Relationship Id="rId58" Type="http://schemas.openxmlformats.org/officeDocument/2006/relationships/tags" Target="../tags/tag227.xml"/><Relationship Id="rId57" Type="http://schemas.openxmlformats.org/officeDocument/2006/relationships/tags" Target="../tags/tag226.xml"/><Relationship Id="rId56" Type="http://schemas.openxmlformats.org/officeDocument/2006/relationships/tags" Target="../tags/tag225.xml"/><Relationship Id="rId55" Type="http://schemas.openxmlformats.org/officeDocument/2006/relationships/tags" Target="../tags/tag224.xml"/><Relationship Id="rId54" Type="http://schemas.openxmlformats.org/officeDocument/2006/relationships/tags" Target="../tags/tag223.xml"/><Relationship Id="rId53" Type="http://schemas.openxmlformats.org/officeDocument/2006/relationships/tags" Target="../tags/tag222.xml"/><Relationship Id="rId52" Type="http://schemas.openxmlformats.org/officeDocument/2006/relationships/tags" Target="../tags/tag221.xml"/><Relationship Id="rId51" Type="http://schemas.openxmlformats.org/officeDocument/2006/relationships/tags" Target="../tags/tag220.xml"/><Relationship Id="rId50" Type="http://schemas.openxmlformats.org/officeDocument/2006/relationships/tags" Target="../tags/tag219.xml"/><Relationship Id="rId5" Type="http://schemas.openxmlformats.org/officeDocument/2006/relationships/tags" Target="../tags/tag174.xml"/><Relationship Id="rId49" Type="http://schemas.openxmlformats.org/officeDocument/2006/relationships/tags" Target="../tags/tag218.xml"/><Relationship Id="rId48" Type="http://schemas.openxmlformats.org/officeDocument/2006/relationships/tags" Target="../tags/tag217.xml"/><Relationship Id="rId47" Type="http://schemas.openxmlformats.org/officeDocument/2006/relationships/tags" Target="../tags/tag216.xml"/><Relationship Id="rId46" Type="http://schemas.openxmlformats.org/officeDocument/2006/relationships/tags" Target="../tags/tag215.xml"/><Relationship Id="rId45" Type="http://schemas.openxmlformats.org/officeDocument/2006/relationships/tags" Target="../tags/tag214.xml"/><Relationship Id="rId44" Type="http://schemas.openxmlformats.org/officeDocument/2006/relationships/tags" Target="../tags/tag213.xml"/><Relationship Id="rId43" Type="http://schemas.openxmlformats.org/officeDocument/2006/relationships/tags" Target="../tags/tag212.xml"/><Relationship Id="rId42" Type="http://schemas.openxmlformats.org/officeDocument/2006/relationships/tags" Target="../tags/tag211.xml"/><Relationship Id="rId41" Type="http://schemas.openxmlformats.org/officeDocument/2006/relationships/tags" Target="../tags/tag210.xml"/><Relationship Id="rId40" Type="http://schemas.openxmlformats.org/officeDocument/2006/relationships/tags" Target="../tags/tag209.xml"/><Relationship Id="rId4" Type="http://schemas.openxmlformats.org/officeDocument/2006/relationships/tags" Target="../tags/tag173.xml"/><Relationship Id="rId39" Type="http://schemas.openxmlformats.org/officeDocument/2006/relationships/tags" Target="../tags/tag208.xml"/><Relationship Id="rId38" Type="http://schemas.openxmlformats.org/officeDocument/2006/relationships/tags" Target="../tags/tag207.xml"/><Relationship Id="rId37" Type="http://schemas.openxmlformats.org/officeDocument/2006/relationships/tags" Target="../tags/tag206.xml"/><Relationship Id="rId36" Type="http://schemas.openxmlformats.org/officeDocument/2006/relationships/tags" Target="../tags/tag205.xml"/><Relationship Id="rId35" Type="http://schemas.openxmlformats.org/officeDocument/2006/relationships/tags" Target="../tags/tag204.xml"/><Relationship Id="rId34" Type="http://schemas.openxmlformats.org/officeDocument/2006/relationships/tags" Target="../tags/tag203.xml"/><Relationship Id="rId33" Type="http://schemas.openxmlformats.org/officeDocument/2006/relationships/tags" Target="../tags/tag202.xml"/><Relationship Id="rId32" Type="http://schemas.openxmlformats.org/officeDocument/2006/relationships/tags" Target="../tags/tag201.xml"/><Relationship Id="rId31" Type="http://schemas.openxmlformats.org/officeDocument/2006/relationships/tags" Target="../tags/tag200.xml"/><Relationship Id="rId30" Type="http://schemas.openxmlformats.org/officeDocument/2006/relationships/tags" Target="../tags/tag199.xml"/><Relationship Id="rId3" Type="http://schemas.openxmlformats.org/officeDocument/2006/relationships/tags" Target="../tags/tag172.xml"/><Relationship Id="rId29" Type="http://schemas.openxmlformats.org/officeDocument/2006/relationships/tags" Target="../tags/tag198.xml"/><Relationship Id="rId28" Type="http://schemas.openxmlformats.org/officeDocument/2006/relationships/tags" Target="../tags/tag197.xml"/><Relationship Id="rId27" Type="http://schemas.openxmlformats.org/officeDocument/2006/relationships/tags" Target="../tags/tag196.xml"/><Relationship Id="rId26" Type="http://schemas.openxmlformats.org/officeDocument/2006/relationships/tags" Target="../tags/tag195.xml"/><Relationship Id="rId25" Type="http://schemas.openxmlformats.org/officeDocument/2006/relationships/tags" Target="../tags/tag194.xml"/><Relationship Id="rId24" Type="http://schemas.openxmlformats.org/officeDocument/2006/relationships/tags" Target="../tags/tag193.xml"/><Relationship Id="rId23" Type="http://schemas.openxmlformats.org/officeDocument/2006/relationships/tags" Target="../tags/tag192.xml"/><Relationship Id="rId22" Type="http://schemas.openxmlformats.org/officeDocument/2006/relationships/tags" Target="../tags/tag191.xml"/><Relationship Id="rId21" Type="http://schemas.openxmlformats.org/officeDocument/2006/relationships/tags" Target="../tags/tag190.xml"/><Relationship Id="rId20" Type="http://schemas.openxmlformats.org/officeDocument/2006/relationships/tags" Target="../tags/tag189.xml"/><Relationship Id="rId2" Type="http://schemas.openxmlformats.org/officeDocument/2006/relationships/image" Target="../media/image12.png"/><Relationship Id="rId19" Type="http://schemas.openxmlformats.org/officeDocument/2006/relationships/tags" Target="../tags/tag188.xml"/><Relationship Id="rId18" Type="http://schemas.openxmlformats.org/officeDocument/2006/relationships/tags" Target="../tags/tag187.xml"/><Relationship Id="rId17" Type="http://schemas.openxmlformats.org/officeDocument/2006/relationships/tags" Target="../tags/tag186.xml"/><Relationship Id="rId16" Type="http://schemas.openxmlformats.org/officeDocument/2006/relationships/tags" Target="../tags/tag185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tags" Target="../tags/tag17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tags" Target="../tags/tag23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08325" y="-164440"/>
            <a:ext cx="9360650" cy="5472380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2339975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387" name="矩形 3"/>
          <p:cNvSpPr>
            <a:spLocks noChangeArrowheads="1"/>
          </p:cNvSpPr>
          <p:nvPr/>
        </p:nvSpPr>
        <p:spPr bwMode="auto">
          <a:xfrm>
            <a:off x="2797149" y="619573"/>
            <a:ext cx="6126594" cy="1754326"/>
          </a:xfrm>
          <a:prstGeom prst="rect">
            <a:avLst/>
          </a:prstGeom>
          <a:noFill/>
          <a:ln w="31750" cmpd="thinThick">
            <a:noFill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§5.</a:t>
            </a:r>
            <a:r>
              <a:rPr kumimoji="0" lang="en-US" sz="54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+mn-cs"/>
              </a:rPr>
              <a:t>1 </a:t>
            </a:r>
            <a:r>
              <a:rPr kumimoji="0" lang="zh-CN" altLang="en-US" sz="54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定积分的概念</a:t>
            </a:r>
            <a:endParaRPr kumimoji="0" lang="zh-CN" altLang="en-US" sz="5400" b="1" i="0" u="none" strike="noStrike" kern="1200" cap="none" spc="0" normalizeH="0" baseline="0" noProof="0" dirty="0"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388" name="矩形 20"/>
          <p:cNvSpPr>
            <a:spLocks noChangeArrowheads="1"/>
          </p:cNvSpPr>
          <p:nvPr/>
        </p:nvSpPr>
        <p:spPr bwMode="auto">
          <a:xfrm>
            <a:off x="0" y="1708150"/>
            <a:ext cx="2339975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高等数学</a:t>
            </a:r>
            <a:endParaRPr kumimoji="0" lang="zh-CN" altLang="en-US" sz="3200" b="1" i="0" u="none" strike="noStrike" kern="1200" cap="none" spc="0" normalizeH="0" baseline="0" noProof="0" dirty="0"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2555875" y="0"/>
            <a:ext cx="0" cy="5143500"/>
          </a:xfrm>
          <a:prstGeom prst="line">
            <a:avLst/>
          </a:prstGeom>
          <a:ln w="34925" cmpd="thinThick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等腰三角形 42"/>
          <p:cNvSpPr/>
          <p:nvPr/>
        </p:nvSpPr>
        <p:spPr>
          <a:xfrm rot="5400000">
            <a:off x="1871663" y="1671638"/>
            <a:ext cx="936625" cy="43180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2051050" y="484188"/>
            <a:ext cx="7092950" cy="0"/>
          </a:xfrm>
          <a:prstGeom prst="line">
            <a:avLst/>
          </a:prstGeom>
          <a:ln w="34925" cmpd="thickThin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6abf2bc97d28437a97630c6431d2c59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B2D44A">
                  <a:alpha val="100000"/>
                </a:srgbClr>
              </a:clrFrom>
              <a:clrTo>
                <a:srgbClr val="B2D44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775" y="1736725"/>
            <a:ext cx="6612255" cy="33851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3127534" y="1764030"/>
            <a:ext cx="3033713" cy="1902619"/>
            <a:chOff x="6564" y="3723"/>
            <a:chExt cx="6370" cy="3995"/>
          </a:xfrm>
        </p:grpSpPr>
        <p:cxnSp>
          <p:nvCxnSpPr>
            <p:cNvPr id="25" name="直接连接符 24"/>
            <p:cNvCxnSpPr/>
            <p:nvPr>
              <p:custDataLst>
                <p:tags r:id="rId1"/>
              </p:custDataLst>
            </p:nvPr>
          </p:nvCxnSpPr>
          <p:spPr>
            <a:xfrm>
              <a:off x="6596" y="6274"/>
              <a:ext cx="0" cy="1425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2"/>
              </p:custDataLst>
            </p:nvPr>
          </p:nvCxnSpPr>
          <p:spPr>
            <a:xfrm>
              <a:off x="6620" y="7718"/>
              <a:ext cx="6261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3"/>
              </p:custDataLst>
            </p:nvPr>
          </p:nvCxnSpPr>
          <p:spPr>
            <a:xfrm flipH="1">
              <a:off x="12878" y="3745"/>
              <a:ext cx="56" cy="3973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8" name="任意多边形 27"/>
            <p:cNvSpPr/>
            <p:nvPr>
              <p:custDataLst>
                <p:tags r:id="rId4"/>
              </p:custDataLst>
            </p:nvPr>
          </p:nvSpPr>
          <p:spPr>
            <a:xfrm>
              <a:off x="6564" y="3723"/>
              <a:ext cx="6364" cy="2518"/>
            </a:xfrm>
            <a:custGeom>
              <a:avLst/>
              <a:gdLst>
                <a:gd name="connisteX0" fmla="*/ 0 w 4041140"/>
                <a:gd name="connsiteY0" fmla="*/ 1598930 h 1598930"/>
                <a:gd name="connisteX1" fmla="*/ 1618615 w 4041140"/>
                <a:gd name="connsiteY1" fmla="*/ 519430 h 1598930"/>
                <a:gd name="connisteX2" fmla="*/ 4041140 w 4041140"/>
                <a:gd name="connsiteY2" fmla="*/ 0 h 15989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4041140" h="1598930">
                  <a:moveTo>
                    <a:pt x="0" y="1598930"/>
                  </a:moveTo>
                  <a:cubicBezTo>
                    <a:pt x="274955" y="1393190"/>
                    <a:pt x="810260" y="839470"/>
                    <a:pt x="1618615" y="519430"/>
                  </a:cubicBezTo>
                  <a:cubicBezTo>
                    <a:pt x="2426970" y="199390"/>
                    <a:pt x="3589020" y="82550"/>
                    <a:pt x="4041140" y="0"/>
                  </a:cubicBezTo>
                </a:path>
              </a:pathLst>
            </a:custGeom>
            <a:ln w="28575" cmpd="sng">
              <a:solidFill>
                <a:srgbClr val="FF0000"/>
              </a:solidFill>
              <a:prstDash val="soli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任意多边形 23"/>
          <p:cNvSpPr/>
          <p:nvPr/>
        </p:nvSpPr>
        <p:spPr>
          <a:xfrm rot="16020000">
            <a:off x="3780949" y="1164431"/>
            <a:ext cx="1732121" cy="3106103"/>
          </a:xfrm>
          <a:custGeom>
            <a:avLst/>
            <a:gdLst>
              <a:gd name="connsiteX0" fmla="*/ 0 w 3724"/>
              <a:gd name="connsiteY0" fmla="*/ 7709 h 8245"/>
              <a:gd name="connsiteX1" fmla="*/ 0 w 3724"/>
              <a:gd name="connsiteY1" fmla="*/ 0 h 8245"/>
              <a:gd name="connsiteX2" fmla="*/ 1478 w 3724"/>
              <a:gd name="connsiteY2" fmla="*/ 65 h 8245"/>
              <a:gd name="connsiteX3" fmla="*/ 3724 w 3724"/>
              <a:gd name="connsiteY3" fmla="*/ 8234 h 8245"/>
              <a:gd name="connsiteX4" fmla="*/ 0 w 3724"/>
              <a:gd name="connsiteY4" fmla="*/ 7709 h 8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4" h="8352">
                <a:moveTo>
                  <a:pt x="0" y="0"/>
                </a:moveTo>
                <a:lnTo>
                  <a:pt x="1478" y="66"/>
                </a:lnTo>
                <a:cubicBezTo>
                  <a:pt x="3500" y="3369"/>
                  <a:pt x="3596" y="5595"/>
                  <a:pt x="3724" y="8340"/>
                </a:cubicBezTo>
                <a:cubicBezTo>
                  <a:pt x="2499" y="8340"/>
                  <a:pt x="3446" y="8478"/>
                  <a:pt x="0" y="7809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30000"/>
                      </a14:imgEffect>
                    </a14:imgLayer>
                  </a14:imgProps>
                </a:ext>
              </a:extLst>
            </a:blip>
            <a:stretch>
              <a:fillRect l="-38000" t="-51000" r="-29000" b="-7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stCxn id="24" idx="2"/>
          </p:cNvCxnSpPr>
          <p:nvPr>
            <p:custDataLst>
              <p:tags r:id="rId7"/>
            </p:custDataLst>
          </p:nvPr>
        </p:nvCxnSpPr>
        <p:spPr>
          <a:xfrm>
            <a:off x="3129915" y="2976087"/>
            <a:ext cx="0" cy="678656"/>
          </a:xfrm>
          <a:prstGeom prst="line">
            <a:avLst/>
          </a:prstGeom>
          <a:ln w="101600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stCxn id="24" idx="1"/>
          </p:cNvCxnSpPr>
          <p:nvPr>
            <p:custDataLst>
              <p:tags r:id="rId8"/>
            </p:custDataLst>
          </p:nvPr>
        </p:nvCxnSpPr>
        <p:spPr>
          <a:xfrm>
            <a:off x="3141346" y="3663791"/>
            <a:ext cx="2981801" cy="0"/>
          </a:xfrm>
          <a:prstGeom prst="line">
            <a:avLst/>
          </a:prstGeom>
          <a:ln w="101600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3"/>
          </p:cNvCxnSpPr>
          <p:nvPr>
            <p:custDataLst>
              <p:tags r:id="rId9"/>
            </p:custDataLst>
          </p:nvPr>
        </p:nvCxnSpPr>
        <p:spPr>
          <a:xfrm flipH="1">
            <a:off x="6121718" y="1771651"/>
            <a:ext cx="26670" cy="1892141"/>
          </a:xfrm>
          <a:prstGeom prst="line">
            <a:avLst/>
          </a:prstGeom>
          <a:ln w="101600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任意多边形 8"/>
          <p:cNvSpPr/>
          <p:nvPr/>
        </p:nvSpPr>
        <p:spPr>
          <a:xfrm>
            <a:off x="3114675" y="1761172"/>
            <a:ext cx="3030855" cy="1199198"/>
          </a:xfrm>
          <a:custGeom>
            <a:avLst/>
            <a:gdLst>
              <a:gd name="connisteX0" fmla="*/ 0 w 4041140"/>
              <a:gd name="connsiteY0" fmla="*/ 1598930 h 1598930"/>
              <a:gd name="connisteX1" fmla="*/ 1618615 w 4041140"/>
              <a:gd name="connsiteY1" fmla="*/ 519430 h 1598930"/>
              <a:gd name="connisteX2" fmla="*/ 4041140 w 4041140"/>
              <a:gd name="connsiteY2" fmla="*/ 0 h 15989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4041140" h="1598930">
                <a:moveTo>
                  <a:pt x="0" y="1598930"/>
                </a:moveTo>
                <a:cubicBezTo>
                  <a:pt x="274955" y="1393190"/>
                  <a:pt x="810260" y="839470"/>
                  <a:pt x="1618615" y="519430"/>
                </a:cubicBezTo>
                <a:cubicBezTo>
                  <a:pt x="2426970" y="199390"/>
                  <a:pt x="3589020" y="82550"/>
                  <a:pt x="4041140" y="0"/>
                </a:cubicBezTo>
              </a:path>
            </a:pathLst>
          </a:custGeom>
          <a:ln w="101600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0" name="文本框 9"/>
          <p:cNvSpPr txBox="1"/>
          <p:nvPr/>
        </p:nvSpPr>
        <p:spPr>
          <a:xfrm>
            <a:off x="2027555" y="51435"/>
            <a:ext cx="1295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3554139" y="32695"/>
            <a:ext cx="121058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专业结合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4993005" y="68580"/>
            <a:ext cx="14071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探索原理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48"/>
          <p:cNvSpPr txBox="1"/>
          <p:nvPr/>
        </p:nvSpPr>
        <p:spPr>
          <a:xfrm>
            <a:off x="7802245" y="68580"/>
            <a:ext cx="13417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18" name="组合 17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21" name="文本框 20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2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48"/>
          <p:cNvSpPr txBox="1"/>
          <p:nvPr/>
        </p:nvSpPr>
        <p:spPr>
          <a:xfrm>
            <a:off x="6334760" y="84455"/>
            <a:ext cx="15227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/>
          <p:cNvCxnSpPr/>
          <p:nvPr>
            <p:custDataLst>
              <p:tags r:id="rId1"/>
            </p:custDataLst>
          </p:nvPr>
        </p:nvCxnSpPr>
        <p:spPr>
          <a:xfrm>
            <a:off x="1994535" y="4231481"/>
            <a:ext cx="5308283" cy="0"/>
          </a:xfrm>
          <a:prstGeom prst="straightConnector1">
            <a:avLst/>
          </a:prstGeom>
          <a:ln w="60325">
            <a:solidFill>
              <a:schemeClr val="bg1">
                <a:lumMod val="95000"/>
              </a:schemeClr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>
            <p:custDataLst>
              <p:tags r:id="rId2"/>
            </p:custDataLst>
          </p:nvPr>
        </p:nvCxnSpPr>
        <p:spPr>
          <a:xfrm flipV="1">
            <a:off x="2254433" y="1166813"/>
            <a:ext cx="0" cy="3482340"/>
          </a:xfrm>
          <a:prstGeom prst="straightConnector1">
            <a:avLst/>
          </a:prstGeom>
          <a:ln w="60325">
            <a:solidFill>
              <a:schemeClr val="bg1">
                <a:lumMod val="95000"/>
              </a:schemeClr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1835810" y="4282441"/>
            <a:ext cx="383381" cy="638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4"/>
            </p:custDataLst>
          </p:nvPr>
        </p:nvSpPr>
        <p:spPr>
          <a:xfrm>
            <a:off x="3063492" y="4091500"/>
            <a:ext cx="117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zh-CN" sz="400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6169118" y="4129124"/>
            <a:ext cx="117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zh-CN" sz="400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078355" y="51435"/>
            <a:ext cx="1244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3554139" y="32695"/>
            <a:ext cx="121058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专业结合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941570" y="68580"/>
            <a:ext cx="13792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探索原理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48"/>
          <p:cNvSpPr txBox="1"/>
          <p:nvPr/>
        </p:nvSpPr>
        <p:spPr>
          <a:xfrm>
            <a:off x="7759700" y="68580"/>
            <a:ext cx="13843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21" name="组合 20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22" name="文本框 21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48"/>
          <p:cNvSpPr txBox="1"/>
          <p:nvPr/>
        </p:nvSpPr>
        <p:spPr>
          <a:xfrm>
            <a:off x="6228080" y="79375"/>
            <a:ext cx="1636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直接连接符 36"/>
          <p:cNvCxnSpPr/>
          <p:nvPr>
            <p:custDataLst>
              <p:tags r:id="rId6"/>
            </p:custDataLst>
          </p:nvPr>
        </p:nvCxnSpPr>
        <p:spPr>
          <a:xfrm>
            <a:off x="3270250" y="3537585"/>
            <a:ext cx="15240" cy="694055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>
            <p:custDataLst>
              <p:tags r:id="rId7"/>
            </p:custDataLst>
          </p:nvPr>
        </p:nvCxnSpPr>
        <p:spPr>
          <a:xfrm flipV="1">
            <a:off x="3275965" y="4220210"/>
            <a:ext cx="3011170" cy="762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3"/>
          </p:cNvCxnSpPr>
          <p:nvPr>
            <p:custDataLst>
              <p:tags r:id="rId8"/>
            </p:custDataLst>
          </p:nvPr>
        </p:nvCxnSpPr>
        <p:spPr>
          <a:xfrm flipH="1">
            <a:off x="6285865" y="2327910"/>
            <a:ext cx="26670" cy="189230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任意多边形 8"/>
          <p:cNvSpPr/>
          <p:nvPr/>
        </p:nvSpPr>
        <p:spPr>
          <a:xfrm>
            <a:off x="3270250" y="2347595"/>
            <a:ext cx="3080385" cy="1235075"/>
          </a:xfrm>
          <a:custGeom>
            <a:avLst/>
            <a:gdLst>
              <a:gd name="connisteX0" fmla="*/ 0 w 4041140"/>
              <a:gd name="connsiteY0" fmla="*/ 1598930 h 1598930"/>
              <a:gd name="connisteX1" fmla="*/ 1618615 w 4041140"/>
              <a:gd name="connsiteY1" fmla="*/ 519430 h 1598930"/>
              <a:gd name="connisteX2" fmla="*/ 4041140 w 4041140"/>
              <a:gd name="connsiteY2" fmla="*/ 0 h 15989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4041140" h="1598930">
                <a:moveTo>
                  <a:pt x="0" y="1598930"/>
                </a:moveTo>
                <a:cubicBezTo>
                  <a:pt x="274955" y="1393190"/>
                  <a:pt x="810260" y="839470"/>
                  <a:pt x="1618615" y="519430"/>
                </a:cubicBezTo>
                <a:cubicBezTo>
                  <a:pt x="2426970" y="199390"/>
                  <a:pt x="3589020" y="82550"/>
                  <a:pt x="4041140" y="0"/>
                </a:cubicBezTo>
              </a:path>
            </a:pathLst>
          </a:custGeom>
          <a:ln w="60325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7" name="对象 26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4240767" y="1727304"/>
          <a:ext cx="1610153" cy="600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Equation" r:id="rId10" imgW="520700" imgH="190500" progId="Equation.DSMT4">
                  <p:embed/>
                </p:oleObj>
              </mc:Choice>
              <mc:Fallback>
                <p:oleObj name="Equation" r:id="rId10" imgW="520700" imgH="190500" progId="Equation.DSMT4">
                  <p:embed/>
                  <p:pic>
                    <p:nvPicPr>
                      <p:cNvPr id="0" name="对象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767" y="1727304"/>
                        <a:ext cx="1610153" cy="6006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27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6383254" y="3084455"/>
          <a:ext cx="1012625" cy="538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13" imgW="316865" imgH="165100" progId="Equation.DSMT4">
                  <p:embed/>
                </p:oleObj>
              </mc:Choice>
              <mc:Fallback>
                <p:oleObj name="Equation" r:id="rId13" imgW="316865" imgH="165100" progId="Equation.DSMT4">
                  <p:embed/>
                  <p:pic>
                    <p:nvPicPr>
                      <p:cNvPr id="0" name="对象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254" y="3084455"/>
                        <a:ext cx="1012625" cy="5381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298222" y="3625188"/>
          <a:ext cx="980283" cy="400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16" imgW="316865" imgH="127000" progId="Equation.DSMT4">
                  <p:embed/>
                </p:oleObj>
              </mc:Choice>
              <mc:Fallback>
                <p:oleObj name="Equation" r:id="rId16" imgW="316865" imgH="127000" progId="Equation.DSMT4">
                  <p:embed/>
                  <p:pic>
                    <p:nvPicPr>
                      <p:cNvPr id="0" name="对象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222" y="3625188"/>
                        <a:ext cx="980283" cy="4008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067810" y="3147610"/>
            <a:ext cx="3048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algn="l"/>
            <a:r>
              <a:rPr lang="zh-CN" altLang="en-US" sz="280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曲边梯形</a:t>
            </a:r>
            <a:endParaRPr lang="zh-CN" altLang="en-US" sz="280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/>
          <p:cNvCxnSpPr/>
          <p:nvPr>
            <p:custDataLst>
              <p:tags r:id="rId1"/>
            </p:custDataLst>
          </p:nvPr>
        </p:nvCxnSpPr>
        <p:spPr>
          <a:xfrm>
            <a:off x="1994535" y="4231481"/>
            <a:ext cx="5308283" cy="0"/>
          </a:xfrm>
          <a:prstGeom prst="straightConnector1">
            <a:avLst/>
          </a:prstGeom>
          <a:ln w="60325">
            <a:solidFill>
              <a:schemeClr val="bg1">
                <a:lumMod val="95000"/>
              </a:schemeClr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>
            <p:custDataLst>
              <p:tags r:id="rId2"/>
            </p:custDataLst>
          </p:nvPr>
        </p:nvCxnSpPr>
        <p:spPr>
          <a:xfrm flipV="1">
            <a:off x="2254433" y="1166813"/>
            <a:ext cx="0" cy="3482340"/>
          </a:xfrm>
          <a:prstGeom prst="straightConnector1">
            <a:avLst/>
          </a:prstGeom>
          <a:ln w="60325">
            <a:solidFill>
              <a:schemeClr val="bg1">
                <a:lumMod val="95000"/>
              </a:schemeClr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>
            <a:off x="1835810" y="4282441"/>
            <a:ext cx="383381" cy="6386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4"/>
            </p:custDataLst>
          </p:nvPr>
        </p:nvSpPr>
        <p:spPr>
          <a:xfrm>
            <a:off x="3063492" y="4091500"/>
            <a:ext cx="117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zh-CN" sz="400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6169118" y="4129124"/>
            <a:ext cx="1177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zh-CN" sz="400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078355" y="51435"/>
            <a:ext cx="1244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3554139" y="32695"/>
            <a:ext cx="121058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专业结合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993005" y="68580"/>
            <a:ext cx="13925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探索原理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48"/>
          <p:cNvSpPr txBox="1"/>
          <p:nvPr/>
        </p:nvSpPr>
        <p:spPr>
          <a:xfrm>
            <a:off x="7755890" y="68580"/>
            <a:ext cx="13906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21" name="组合 20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22" name="文本框 21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48"/>
          <p:cNvSpPr txBox="1"/>
          <p:nvPr/>
        </p:nvSpPr>
        <p:spPr>
          <a:xfrm>
            <a:off x="6411595" y="68580"/>
            <a:ext cx="12839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直接连接符 36"/>
          <p:cNvCxnSpPr/>
          <p:nvPr>
            <p:custDataLst>
              <p:tags r:id="rId6"/>
            </p:custDataLst>
          </p:nvPr>
        </p:nvCxnSpPr>
        <p:spPr>
          <a:xfrm>
            <a:off x="3270250" y="3537585"/>
            <a:ext cx="15240" cy="694055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>
            <p:custDataLst>
              <p:tags r:id="rId7"/>
            </p:custDataLst>
          </p:nvPr>
        </p:nvCxnSpPr>
        <p:spPr>
          <a:xfrm flipV="1">
            <a:off x="3275965" y="4220210"/>
            <a:ext cx="3011170" cy="762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3"/>
          </p:cNvCxnSpPr>
          <p:nvPr>
            <p:custDataLst>
              <p:tags r:id="rId8"/>
            </p:custDataLst>
          </p:nvPr>
        </p:nvCxnSpPr>
        <p:spPr>
          <a:xfrm flipH="1">
            <a:off x="6285865" y="2327910"/>
            <a:ext cx="26670" cy="1892300"/>
          </a:xfrm>
          <a:prstGeom prst="line">
            <a:avLst/>
          </a:prstGeom>
          <a:ln w="60325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任意多边形 8"/>
          <p:cNvSpPr/>
          <p:nvPr/>
        </p:nvSpPr>
        <p:spPr>
          <a:xfrm>
            <a:off x="3270250" y="2347595"/>
            <a:ext cx="3080385" cy="1235075"/>
          </a:xfrm>
          <a:custGeom>
            <a:avLst/>
            <a:gdLst>
              <a:gd name="connisteX0" fmla="*/ 0 w 4041140"/>
              <a:gd name="connsiteY0" fmla="*/ 1598930 h 1598930"/>
              <a:gd name="connisteX1" fmla="*/ 1618615 w 4041140"/>
              <a:gd name="connsiteY1" fmla="*/ 519430 h 1598930"/>
              <a:gd name="connisteX2" fmla="*/ 4041140 w 4041140"/>
              <a:gd name="connsiteY2" fmla="*/ 0 h 15989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4041140" h="1598930">
                <a:moveTo>
                  <a:pt x="0" y="1598930"/>
                </a:moveTo>
                <a:cubicBezTo>
                  <a:pt x="274955" y="1393190"/>
                  <a:pt x="810260" y="839470"/>
                  <a:pt x="1618615" y="519430"/>
                </a:cubicBezTo>
                <a:cubicBezTo>
                  <a:pt x="2426970" y="199390"/>
                  <a:pt x="3589020" y="82550"/>
                  <a:pt x="4041140" y="0"/>
                </a:cubicBezTo>
              </a:path>
            </a:pathLst>
          </a:custGeom>
          <a:ln w="60325" cmpd="sng">
            <a:solidFill>
              <a:srgbClr val="FF0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7" name="对象 26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4240767" y="1727304"/>
          <a:ext cx="1610153" cy="600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10" imgW="520700" imgH="190500" progId="Equation.DSMT4">
                  <p:embed/>
                </p:oleObj>
              </mc:Choice>
              <mc:Fallback>
                <p:oleObj name="Equation" r:id="rId10" imgW="520700" imgH="190500" progId="Equation.DSMT4">
                  <p:embed/>
                  <p:pic>
                    <p:nvPicPr>
                      <p:cNvPr id="0" name="对象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767" y="1727304"/>
                        <a:ext cx="1610153" cy="6006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27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6383254" y="3084455"/>
          <a:ext cx="1012625" cy="538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13" imgW="316865" imgH="165100" progId="Equation.DSMT4">
                  <p:embed/>
                </p:oleObj>
              </mc:Choice>
              <mc:Fallback>
                <p:oleObj name="Equation" r:id="rId13" imgW="316865" imgH="165100" progId="Equation.DSMT4">
                  <p:embed/>
                  <p:pic>
                    <p:nvPicPr>
                      <p:cNvPr id="0" name="对象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3254" y="3084455"/>
                        <a:ext cx="1012625" cy="5381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298222" y="3625188"/>
          <a:ext cx="980283" cy="400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16" imgW="316865" imgH="127000" progId="Equation.DSMT4">
                  <p:embed/>
                </p:oleObj>
              </mc:Choice>
              <mc:Fallback>
                <p:oleObj name="Equation" r:id="rId16" imgW="316865" imgH="127000" progId="Equation.DSMT4">
                  <p:embed/>
                  <p:pic>
                    <p:nvPicPr>
                      <p:cNvPr id="0" name="对象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222" y="3625188"/>
                        <a:ext cx="980283" cy="4008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任意多边形 5"/>
          <p:cNvSpPr/>
          <p:nvPr/>
        </p:nvSpPr>
        <p:spPr>
          <a:xfrm>
            <a:off x="3270250" y="2343785"/>
            <a:ext cx="3080385" cy="1235075"/>
          </a:xfrm>
          <a:custGeom>
            <a:avLst/>
            <a:gdLst>
              <a:gd name="connisteX0" fmla="*/ 0 w 4041140"/>
              <a:gd name="connsiteY0" fmla="*/ 1598930 h 1598930"/>
              <a:gd name="connisteX1" fmla="*/ 1618615 w 4041140"/>
              <a:gd name="connsiteY1" fmla="*/ 519430 h 1598930"/>
              <a:gd name="connisteX2" fmla="*/ 4041140 w 4041140"/>
              <a:gd name="connsiteY2" fmla="*/ 0 h 15989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4041140" h="1598930">
                <a:moveTo>
                  <a:pt x="0" y="1598930"/>
                </a:moveTo>
                <a:cubicBezTo>
                  <a:pt x="274955" y="1393190"/>
                  <a:pt x="810260" y="839470"/>
                  <a:pt x="1618615" y="519430"/>
                </a:cubicBezTo>
                <a:cubicBezTo>
                  <a:pt x="2426970" y="199390"/>
                  <a:pt x="3589020" y="82550"/>
                  <a:pt x="4041140" y="0"/>
                </a:cubicBezTo>
              </a:path>
            </a:pathLst>
          </a:custGeom>
          <a:ln w="60325" cmpd="sng">
            <a:solidFill>
              <a:srgbClr val="FFC000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9" name="文本框 28"/>
          <p:cNvSpPr txBox="1"/>
          <p:nvPr/>
        </p:nvSpPr>
        <p:spPr>
          <a:xfrm>
            <a:off x="2006600" y="51435"/>
            <a:ext cx="1273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63" name="文本框 62"/>
          <p:cNvSpPr txBox="1"/>
          <p:nvPr/>
        </p:nvSpPr>
        <p:spPr>
          <a:xfrm>
            <a:off x="3420294" y="39045"/>
            <a:ext cx="119888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75000"/>
                  </a:schemeClr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0" dirty="0">
                <a:ln>
                  <a:noFill/>
                </a:ln>
                <a:solidFill>
                  <a:schemeClr val="bg1"/>
                </a:solidFill>
              </a:rPr>
              <a:t>专业结合</a:t>
            </a:r>
            <a:endParaRPr lang="zh-CN" altLang="en-US" b="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1" name="文本框 48"/>
          <p:cNvSpPr txBox="1"/>
          <p:nvPr/>
        </p:nvSpPr>
        <p:spPr>
          <a:xfrm>
            <a:off x="7785100" y="49530"/>
            <a:ext cx="13589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73" name="组合 72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74" name="文本框 73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5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48"/>
          <p:cNvSpPr txBox="1"/>
          <p:nvPr/>
        </p:nvSpPr>
        <p:spPr>
          <a:xfrm>
            <a:off x="6383020" y="37465"/>
            <a:ext cx="1425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曲边梯形动态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8075" y="835660"/>
            <a:ext cx="4531360" cy="34677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5" y="771525"/>
            <a:ext cx="4788535" cy="3728720"/>
          </a:xfrm>
          <a:prstGeom prst="rect">
            <a:avLst/>
          </a:prstGeom>
          <a:noFill/>
        </p:spPr>
      </p:pic>
      <p:sp>
        <p:nvSpPr>
          <p:cNvPr id="26" name="矩形 25"/>
          <p:cNvSpPr/>
          <p:nvPr/>
        </p:nvSpPr>
        <p:spPr>
          <a:xfrm>
            <a:off x="1691765" y="1207770"/>
            <a:ext cx="114300" cy="26765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786630" y="741045"/>
            <a:ext cx="1544320" cy="490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     割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4797645" y="1582920"/>
            <a:ext cx="1585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近似代替</a:t>
            </a:r>
            <a:endParaRPr lang="zh-CN" altLang="en-US" sz="2400" b="1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4786412" y="2571615"/>
            <a:ext cx="1559148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求     和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4823877" y="3606665"/>
            <a:ext cx="1559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取  极  限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 rot="5400000">
            <a:off x="5353810" y="1295265"/>
            <a:ext cx="355600" cy="15684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9"/>
            </p:custDataLst>
          </p:nvPr>
        </p:nvSpPr>
        <p:spPr>
          <a:xfrm rot="5400000">
            <a:off x="5344920" y="2229985"/>
            <a:ext cx="373380" cy="15684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 rot="5400000">
            <a:off x="5356350" y="3172960"/>
            <a:ext cx="351155" cy="15684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352675" y="4155440"/>
          <a:ext cx="838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2" name="" r:id="rId11" imgW="838200" imgH="228600" progId="Equation.KSEE3">
                  <p:embed/>
                </p:oleObj>
              </mc:Choice>
              <mc:Fallback>
                <p:oleObj name="" r:id="rId11" imgW="8382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52675" y="4155440"/>
                        <a:ext cx="838200" cy="22860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550160" y="920115"/>
          <a:ext cx="381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3" name="" r:id="rId13" imgW="381000" imgH="228600" progId="Equation.KSEE3">
                  <p:embed/>
                </p:oleObj>
              </mc:Choice>
              <mc:Fallback>
                <p:oleObj name="" r:id="rId13" imgW="3810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50160" y="920115"/>
                        <a:ext cx="3810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椭圆 12"/>
          <p:cNvSpPr/>
          <p:nvPr/>
        </p:nvSpPr>
        <p:spPr>
          <a:xfrm>
            <a:off x="1727960" y="1195705"/>
            <a:ext cx="36000" cy="36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7" name="对象 1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692400" y="3604895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4" name="" r:id="rId15" imgW="152400" imgH="228600" progId="Equation.KSEE3">
                  <p:embed/>
                </p:oleObj>
              </mc:Choice>
              <mc:Fallback>
                <p:oleObj name="" r:id="rId15" imgW="152400" imgH="2286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92400" y="3604895"/>
                        <a:ext cx="152400" cy="228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椭圆 19"/>
          <p:cNvSpPr/>
          <p:nvPr/>
        </p:nvSpPr>
        <p:spPr>
          <a:xfrm>
            <a:off x="1727960" y="3884295"/>
            <a:ext cx="36000" cy="36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8" name="组合 127"/>
          <p:cNvGrpSpPr/>
          <p:nvPr/>
        </p:nvGrpSpPr>
        <p:grpSpPr>
          <a:xfrm>
            <a:off x="972310" y="1203960"/>
            <a:ext cx="2668270" cy="2680335"/>
            <a:chOff x="2211" y="1896"/>
            <a:chExt cx="4202" cy="4221"/>
          </a:xfrm>
        </p:grpSpPr>
        <p:sp>
          <p:nvSpPr>
            <p:cNvPr id="30" name="矩形 29"/>
            <p:cNvSpPr/>
            <p:nvPr/>
          </p:nvSpPr>
          <p:spPr>
            <a:xfrm>
              <a:off x="2211" y="3143"/>
              <a:ext cx="226" cy="29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2437" y="2776"/>
              <a:ext cx="169" cy="33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606" y="2462"/>
              <a:ext cx="177" cy="36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2778" y="2236"/>
              <a:ext cx="204" cy="38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2974" y="2009"/>
              <a:ext cx="149" cy="40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3118" y="1896"/>
              <a:ext cx="227" cy="41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3541" y="2035"/>
              <a:ext cx="119" cy="40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3685" y="2236"/>
              <a:ext cx="119" cy="38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3799" y="2349"/>
              <a:ext cx="119" cy="3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3912" y="2463"/>
              <a:ext cx="119" cy="36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4025" y="2690"/>
              <a:ext cx="119" cy="34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4139" y="2916"/>
              <a:ext cx="119" cy="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4252" y="3143"/>
              <a:ext cx="119" cy="29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4366" y="3370"/>
              <a:ext cx="119" cy="27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4479" y="3597"/>
              <a:ext cx="119" cy="24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4592" y="3824"/>
              <a:ext cx="119" cy="22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4706" y="4050"/>
              <a:ext cx="119" cy="20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4819" y="4164"/>
              <a:ext cx="119" cy="19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932" y="4390"/>
              <a:ext cx="119" cy="1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5046" y="4504"/>
              <a:ext cx="119" cy="15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5159" y="4617"/>
              <a:ext cx="119" cy="14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5273" y="4731"/>
              <a:ext cx="119" cy="1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5386" y="4731"/>
              <a:ext cx="119" cy="1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5499" y="4731"/>
              <a:ext cx="119" cy="1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5607" y="4731"/>
              <a:ext cx="119" cy="1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5726" y="4617"/>
              <a:ext cx="120" cy="14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5834" y="4504"/>
              <a:ext cx="119" cy="15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5947" y="4390"/>
              <a:ext cx="119" cy="1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6066" y="4277"/>
              <a:ext cx="119" cy="18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6174" y="4050"/>
              <a:ext cx="120" cy="20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6293" y="3929"/>
              <a:ext cx="120" cy="21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8" name="对象 27"/>
          <p:cNvGraphicFramePr>
            <a:graphicFrameLocks noChangeAspect="1"/>
          </p:cNvGraphicFramePr>
          <p:nvPr/>
        </p:nvGraphicFramePr>
        <p:xfrm>
          <a:off x="6372225" y="1524635"/>
          <a:ext cx="2449195" cy="61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" name="Equation" r:id="rId17" imgW="825500" imgH="203200" progId="Equation.DSMT4">
                  <p:embed/>
                </p:oleObj>
              </mc:Choice>
              <mc:Fallback>
                <p:oleObj name="Equation" r:id="rId17" imgW="825500" imgH="203200" progId="Equation.DSMT4">
                  <p:embed/>
                  <p:pic>
                    <p:nvPicPr>
                      <p:cNvPr id="0" name="对象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1524635"/>
                        <a:ext cx="2449195" cy="6153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对象 68"/>
          <p:cNvGraphicFramePr>
            <a:graphicFrameLocks noChangeAspect="1"/>
          </p:cNvGraphicFramePr>
          <p:nvPr/>
        </p:nvGraphicFramePr>
        <p:xfrm>
          <a:off x="6299835" y="3363595"/>
          <a:ext cx="2813050" cy="956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" name="Equation" r:id="rId19" imgW="1028700" imgH="342900" progId="Equation.DSMT4">
                  <p:embed/>
                </p:oleObj>
              </mc:Choice>
              <mc:Fallback>
                <p:oleObj name="Equation" r:id="rId19" imgW="1028700" imgH="342900" progId="Equation.DSMT4">
                  <p:embed/>
                  <p:pic>
                    <p:nvPicPr>
                      <p:cNvPr id="0" name="对象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9835" y="3363595"/>
                        <a:ext cx="2813050" cy="9569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对象 78"/>
          <p:cNvGraphicFramePr>
            <a:graphicFrameLocks noChangeAspect="1"/>
          </p:cNvGraphicFramePr>
          <p:nvPr/>
        </p:nvGraphicFramePr>
        <p:xfrm>
          <a:off x="6330950" y="2284095"/>
          <a:ext cx="2527300" cy="1158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7" name="Equation" r:id="rId21" imgW="876300" imgH="393700" progId="Equation.DSMT4">
                  <p:embed/>
                </p:oleObj>
              </mc:Choice>
              <mc:Fallback>
                <p:oleObj name="Equation" r:id="rId21" imgW="876300" imgH="393700" progId="Equation.DSMT4">
                  <p:embed/>
                  <p:pic>
                    <p:nvPicPr>
                      <p:cNvPr id="0" name="对象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2284095"/>
                        <a:ext cx="2527300" cy="11582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对象 80"/>
          <p:cNvGraphicFramePr>
            <a:graphicFrameLocks noChangeAspect="1"/>
          </p:cNvGraphicFramePr>
          <p:nvPr/>
        </p:nvGraphicFramePr>
        <p:xfrm>
          <a:off x="4932045" y="4443730"/>
          <a:ext cx="145034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" name="Equation" r:id="rId23" imgW="800100" imgH="254000" progId="Equation.DSMT4">
                  <p:embed/>
                </p:oleObj>
              </mc:Choice>
              <mc:Fallback>
                <p:oleObj name="Equation" r:id="rId23" imgW="800100" imgH="254000" progId="Equation.DSMT4">
                  <p:embed/>
                  <p:pic>
                    <p:nvPicPr>
                      <p:cNvPr id="0" name="对象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5" y="4443730"/>
                        <a:ext cx="1450340" cy="469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7" name="组合 86"/>
          <p:cNvGrpSpPr/>
          <p:nvPr/>
        </p:nvGrpSpPr>
        <p:grpSpPr>
          <a:xfrm>
            <a:off x="6229350" y="771525"/>
            <a:ext cx="3672205" cy="401320"/>
            <a:chOff x="9809" y="1496"/>
            <a:chExt cx="5783" cy="632"/>
          </a:xfrm>
        </p:grpSpPr>
        <p:sp>
          <p:nvSpPr>
            <p:cNvPr id="64" name="文本框 63"/>
            <p:cNvSpPr txBox="1"/>
            <p:nvPr/>
          </p:nvSpPr>
          <p:spPr>
            <a:xfrm>
              <a:off x="9809" y="1496"/>
              <a:ext cx="578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</a:rPr>
                <a:t>任意分割成</a:t>
              </a:r>
              <a:r>
                <a:rPr lang="en-US" altLang="zh-CN" sz="2000" dirty="0">
                  <a:solidFill>
                    <a:schemeClr val="bg1"/>
                  </a:solidFill>
                </a:rPr>
                <a:t>     </a:t>
              </a:r>
              <a:r>
                <a:rPr lang="zh-CN" altLang="en-US" sz="2000" dirty="0">
                  <a:solidFill>
                    <a:schemeClr val="bg1"/>
                  </a:solidFill>
                </a:rPr>
                <a:t>个小区间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85" name="对象 84"/>
            <p:cNvGraphicFramePr>
              <a:graphicFrameLocks noChangeAspect="1"/>
            </p:cNvGraphicFramePr>
            <p:nvPr>
              <p:custDataLst>
                <p:tags r:id="rId25"/>
              </p:custDataLst>
            </p:nvPr>
          </p:nvGraphicFramePr>
          <p:xfrm>
            <a:off x="11909" y="1496"/>
            <a:ext cx="557" cy="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9" name="Equation" r:id="rId26" imgW="114300" imgH="127000" progId="Equation.DSMT4">
                    <p:embed/>
                  </p:oleObj>
                </mc:Choice>
                <mc:Fallback>
                  <p:oleObj name="Equation" r:id="rId26" imgW="114300" imgH="127000" progId="Equation.DSMT4">
                    <p:embed/>
                    <p:pic>
                      <p:nvPicPr>
                        <p:cNvPr id="0" name="对象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909" y="1496"/>
                          <a:ext cx="557" cy="6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8" name="文本框 87"/>
          <p:cNvSpPr txBox="1"/>
          <p:nvPr>
            <p:custDataLst>
              <p:tags r:id="rId28"/>
            </p:custDataLst>
          </p:nvPr>
        </p:nvSpPr>
        <p:spPr>
          <a:xfrm>
            <a:off x="5003984" y="37775"/>
            <a:ext cx="1198880" cy="3987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探索原理</a:t>
            </a:r>
            <a:endParaRPr lang="zh-CN" altLang="en-US" dirty="0"/>
          </a:p>
        </p:txBody>
      </p:sp>
      <p:grpSp>
        <p:nvGrpSpPr>
          <p:cNvPr id="66" name="组合 65"/>
          <p:cNvGrpSpPr/>
          <p:nvPr/>
        </p:nvGrpSpPr>
        <p:grpSpPr>
          <a:xfrm>
            <a:off x="636274" y="3893185"/>
            <a:ext cx="3396294" cy="262255"/>
            <a:chOff x="6561" y="5864"/>
            <a:chExt cx="5349" cy="413"/>
          </a:xfrm>
        </p:grpSpPr>
        <p:grpSp>
          <p:nvGrpSpPr>
            <p:cNvPr id="35" name="组合 34"/>
            <p:cNvGrpSpPr/>
            <p:nvPr/>
          </p:nvGrpSpPr>
          <p:grpSpPr>
            <a:xfrm>
              <a:off x="6561" y="5864"/>
              <a:ext cx="2003" cy="413"/>
              <a:chOff x="6561" y="5864"/>
              <a:chExt cx="2003" cy="413"/>
            </a:xfrm>
          </p:grpSpPr>
          <p:graphicFrame>
            <p:nvGraphicFramePr>
              <p:cNvPr id="10" name="对象 9">
                <a:hlinkClick r:id="" action="ppaction://ole?verb=0"/>
              </p:cNvPr>
              <p:cNvGraphicFramePr>
                <a:graphicFrameLocks noChangeAspect="1"/>
              </p:cNvGraphicFramePr>
              <p:nvPr/>
            </p:nvGraphicFramePr>
            <p:xfrm>
              <a:off x="6561" y="5879"/>
              <a:ext cx="639" cy="3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0" name="" r:id="rId29" imgW="405765" imgH="228600" progId="Equation.KSEE3">
                      <p:embed/>
                    </p:oleObj>
                  </mc:Choice>
                  <mc:Fallback>
                    <p:oleObj name="" r:id="rId29" imgW="405765" imgH="228600" progId="Equation.KSEE3">
                      <p:embed/>
                      <p:pic>
                        <p:nvPicPr>
                          <p:cNvPr id="0" name="图片 1025"/>
                          <p:cNvPicPr/>
                          <p:nvPr/>
                        </p:nvPicPr>
                        <p:blipFill>
                          <a:blip r:embed="rId30"/>
                          <a:stretch>
                            <a:fillRect/>
                          </a:stretch>
                        </p:blipFill>
                        <p:spPr>
                          <a:xfrm>
                            <a:off x="6561" y="5879"/>
                            <a:ext cx="639" cy="36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对象 18">
                <a:hlinkClick r:id="" action="ppaction://ole?verb=0"/>
              </p:cNvPr>
              <p:cNvGraphicFramePr>
                <a:graphicFrameLocks noChangeAspect="1"/>
              </p:cNvGraphicFramePr>
              <p:nvPr>
                <p:custDataLst>
                  <p:tags r:id="rId31"/>
                </p:custDataLst>
              </p:nvPr>
            </p:nvGraphicFramePr>
            <p:xfrm>
              <a:off x="7200" y="5864"/>
              <a:ext cx="240" cy="3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1" name="" r:id="rId32" imgW="152400" imgH="215900" progId="Equation.KSEE3">
                      <p:embed/>
                    </p:oleObj>
                  </mc:Choice>
                  <mc:Fallback>
                    <p:oleObj name="" r:id="rId32" imgW="152400" imgH="215900" progId="Equation.KSEE3">
                      <p:embed/>
                      <p:pic>
                        <p:nvPicPr>
                          <p:cNvPr id="0" name="图片 1025"/>
                          <p:cNvPicPr/>
                          <p:nvPr/>
                        </p:nvPicPr>
                        <p:blipFill>
                          <a:blip r:embed="rId33"/>
                          <a:stretch>
                            <a:fillRect/>
                          </a:stretch>
                        </p:blipFill>
                        <p:spPr>
                          <a:xfrm>
                            <a:off x="7200" y="5864"/>
                            <a:ext cx="240" cy="34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对象 20">
                <a:hlinkClick r:id="" action="ppaction://ole?verb=0"/>
              </p:cNvPr>
              <p:cNvGraphicFramePr>
                <a:graphicFrameLocks noChangeAspect="1"/>
              </p:cNvGraphicFramePr>
              <p:nvPr>
                <p:custDataLst>
                  <p:tags r:id="rId34"/>
                </p:custDataLst>
              </p:nvPr>
            </p:nvGraphicFramePr>
            <p:xfrm>
              <a:off x="7427" y="5869"/>
              <a:ext cx="255" cy="3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2" name="" r:id="rId35" imgW="165100" imgH="215900" progId="Equation.KSEE3">
                      <p:embed/>
                    </p:oleObj>
                  </mc:Choice>
                  <mc:Fallback>
                    <p:oleObj name="" r:id="rId35" imgW="165100" imgH="215900" progId="Equation.KSEE3">
                      <p:embed/>
                      <p:pic>
                        <p:nvPicPr>
                          <p:cNvPr id="0" name="图片 1025"/>
                          <p:cNvPicPr/>
                          <p:nvPr/>
                        </p:nvPicPr>
                        <p:blipFill>
                          <a:blip r:embed="rId36"/>
                          <a:stretch>
                            <a:fillRect/>
                          </a:stretch>
                        </p:blipFill>
                        <p:spPr>
                          <a:xfrm>
                            <a:off x="7427" y="5869"/>
                            <a:ext cx="255" cy="335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对象 22">
                <a:hlinkClick r:id="" action="ppaction://ole?verb=0"/>
              </p:cNvPr>
              <p:cNvGraphicFramePr>
                <a:graphicFrameLocks noChangeAspect="1"/>
              </p:cNvGraphicFramePr>
              <p:nvPr>
                <p:custDataLst>
                  <p:tags r:id="rId37"/>
                </p:custDataLst>
              </p:nvPr>
            </p:nvGraphicFramePr>
            <p:xfrm>
              <a:off x="7956" y="5907"/>
              <a:ext cx="372" cy="37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3" name="" r:id="rId38" imgW="241300" imgH="228600" progId="Equation.KSEE3">
                      <p:embed/>
                    </p:oleObj>
                  </mc:Choice>
                  <mc:Fallback>
                    <p:oleObj name="" r:id="rId38" imgW="241300" imgH="228600" progId="Equation.KSEE3">
                      <p:embed/>
                      <p:pic>
                        <p:nvPicPr>
                          <p:cNvPr id="0" name="图片 1025"/>
                          <p:cNvPicPr/>
                          <p:nvPr/>
                        </p:nvPicPr>
                        <p:blipFill>
                          <a:blip r:embed="rId39"/>
                          <a:stretch>
                            <a:fillRect/>
                          </a:stretch>
                        </p:blipFill>
                        <p:spPr>
                          <a:xfrm>
                            <a:off x="7956" y="5907"/>
                            <a:ext cx="372" cy="370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对象 24">
                <a:hlinkClick r:id="" action="ppaction://ole?verb=0"/>
              </p:cNvPr>
              <p:cNvGraphicFramePr>
                <a:graphicFrameLocks noChangeAspect="1"/>
              </p:cNvGraphicFramePr>
              <p:nvPr>
                <p:custDataLst>
                  <p:tags r:id="rId40"/>
                </p:custDataLst>
              </p:nvPr>
            </p:nvGraphicFramePr>
            <p:xfrm>
              <a:off x="8328" y="5922"/>
              <a:ext cx="236" cy="3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4" name="" r:id="rId41" imgW="152400" imgH="228600" progId="Equation.KSEE3">
                      <p:embed/>
                    </p:oleObj>
                  </mc:Choice>
                  <mc:Fallback>
                    <p:oleObj name="" r:id="rId41" imgW="152400" imgH="228600" progId="Equation.KSEE3">
                      <p:embed/>
                      <p:pic>
                        <p:nvPicPr>
                          <p:cNvPr id="0" name="图片 1025"/>
                          <p:cNvPicPr/>
                          <p:nvPr/>
                        </p:nvPicPr>
                        <p:blipFill>
                          <a:blip r:embed="rId42"/>
                          <a:stretch>
                            <a:fillRect/>
                          </a:stretch>
                        </p:blipFill>
                        <p:spPr>
                          <a:xfrm>
                            <a:off x="8328" y="5922"/>
                            <a:ext cx="236" cy="355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2" name="对象 61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11271" y="5879"/>
            <a:ext cx="639" cy="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5" name="" r:id="rId43" imgW="405765" imgH="228600" progId="Equation.KSEE3">
                    <p:embed/>
                  </p:oleObj>
                </mc:Choice>
                <mc:Fallback>
                  <p:oleObj name="" r:id="rId43" imgW="405765" imgH="228600" progId="Equation.KSEE3">
                    <p:embed/>
                    <p:pic>
                      <p:nvPicPr>
                        <p:cNvPr id="0" name="图片 1026"/>
                        <p:cNvPicPr/>
                        <p:nvPr/>
                      </p:nvPicPr>
                      <p:blipFill>
                        <a:blip r:embed="rId44"/>
                        <a:stretch>
                          <a:fillRect/>
                        </a:stretch>
                      </p:blipFill>
                      <p:spPr>
                        <a:xfrm>
                          <a:off x="11271" y="5879"/>
                          <a:ext cx="639" cy="36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对象 64">
              <a:hlinkClick r:id="" action="ppaction://ole?verb=0"/>
            </p:cNvPr>
            <p:cNvGraphicFramePr>
              <a:graphicFrameLocks noChangeAspect="1"/>
            </p:cNvGraphicFramePr>
            <p:nvPr>
              <p:custDataLst>
                <p:tags r:id="rId45"/>
              </p:custDataLst>
            </p:nvPr>
          </p:nvGraphicFramePr>
          <p:xfrm>
            <a:off x="10871" y="5869"/>
            <a:ext cx="400" cy="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6" name="" r:id="rId46" imgW="254000" imgH="228600" progId="Equation.KSEE3">
                    <p:embed/>
                  </p:oleObj>
                </mc:Choice>
                <mc:Fallback>
                  <p:oleObj name="" r:id="rId46" imgW="254000" imgH="228600" progId="Equation.KSEE3">
                    <p:embed/>
                    <p:pic>
                      <p:nvPicPr>
                        <p:cNvPr id="0" name="图片 1026"/>
                        <p:cNvPicPr/>
                        <p:nvPr/>
                      </p:nvPicPr>
                      <p:blipFill>
                        <a:blip r:embed="rId47"/>
                        <a:stretch>
                          <a:fillRect/>
                        </a:stretch>
                      </p:blipFill>
                      <p:spPr>
                        <a:xfrm>
                          <a:off x="10871" y="5869"/>
                          <a:ext cx="400" cy="36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68" name="直接连接符 67"/>
          <p:cNvCxnSpPr>
            <a:endCxn id="36" idx="0"/>
          </p:cNvCxnSpPr>
          <p:nvPr/>
        </p:nvCxnSpPr>
        <p:spPr>
          <a:xfrm flipV="1">
            <a:off x="537845" y="1203960"/>
            <a:ext cx="1082675" cy="13970"/>
          </a:xfrm>
          <a:prstGeom prst="line">
            <a:avLst/>
          </a:prstGeom>
          <a:ln w="31750" cap="rnd">
            <a:solidFill>
              <a:prstClr val="black"/>
            </a:solidFill>
            <a:prstDash val="sysDot"/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5" grpId="0"/>
      <p:bldP spid="5" grpId="1"/>
      <p:bldP spid="11" grpId="0"/>
      <p:bldP spid="12" grpId="0"/>
      <p:bldP spid="12" grpId="1"/>
      <p:bldP spid="7" grpId="0" bldLvl="0" animBg="1"/>
      <p:bldP spid="7" grpId="1" animBg="1"/>
      <p:bldP spid="8" grpId="0" bldLvl="0" animBg="1"/>
      <p:bldP spid="15" grpId="0" bldLvl="0" animBg="1"/>
      <p:bldP spid="15" grpId="1" animBg="1"/>
      <p:bldP spid="13" grpId="0" animBg="1"/>
      <p:bldP spid="13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29" name="文本框 28"/>
          <p:cNvSpPr txBox="1"/>
          <p:nvPr/>
        </p:nvSpPr>
        <p:spPr>
          <a:xfrm>
            <a:off x="2006600" y="51435"/>
            <a:ext cx="1273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63" name="文本框 62"/>
          <p:cNvSpPr txBox="1"/>
          <p:nvPr/>
        </p:nvSpPr>
        <p:spPr>
          <a:xfrm>
            <a:off x="3420294" y="39045"/>
            <a:ext cx="119888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75000"/>
                  </a:schemeClr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0" dirty="0">
                <a:ln>
                  <a:noFill/>
                </a:ln>
                <a:solidFill>
                  <a:schemeClr val="bg1"/>
                </a:solidFill>
              </a:rPr>
              <a:t>专业结合</a:t>
            </a:r>
            <a:endParaRPr lang="zh-CN" altLang="en-US" b="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1" name="文本框 48"/>
          <p:cNvSpPr txBox="1"/>
          <p:nvPr/>
        </p:nvSpPr>
        <p:spPr>
          <a:xfrm>
            <a:off x="7731125" y="24130"/>
            <a:ext cx="13589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73" name="组合 72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74" name="文本框 73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5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48"/>
          <p:cNvSpPr txBox="1"/>
          <p:nvPr/>
        </p:nvSpPr>
        <p:spPr>
          <a:xfrm>
            <a:off x="6372225" y="51435"/>
            <a:ext cx="1425575" cy="39878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文本框 87"/>
          <p:cNvSpPr txBox="1"/>
          <p:nvPr>
            <p:custDataLst>
              <p:tags r:id="rId1"/>
            </p:custDataLst>
          </p:nvPr>
        </p:nvSpPr>
        <p:spPr>
          <a:xfrm>
            <a:off x="4932229" y="49840"/>
            <a:ext cx="119888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75000"/>
                  </a:schemeClr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0" dirty="0"/>
              <a:t>探索原理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90" y="572631"/>
            <a:ext cx="3412177" cy="4449757"/>
          </a:xfrm>
          <a:prstGeom prst="rect">
            <a:avLst/>
          </a:prstGeom>
        </p:spPr>
      </p:pic>
      <p:grpSp>
        <p:nvGrpSpPr>
          <p:cNvPr id="96" name="组合 95"/>
          <p:cNvGrpSpPr/>
          <p:nvPr/>
        </p:nvGrpSpPr>
        <p:grpSpPr>
          <a:xfrm>
            <a:off x="5373274" y="1048295"/>
            <a:ext cx="2582775" cy="3885408"/>
            <a:chOff x="2771875" y="1061076"/>
            <a:chExt cx="2582775" cy="3885408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2771875" y="1779695"/>
              <a:ext cx="194413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3156685" y="2427740"/>
              <a:ext cx="199135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>
              <a:off x="3059895" y="3507815"/>
              <a:ext cx="223215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V="1">
              <a:off x="3203905" y="4227230"/>
              <a:ext cx="2150745" cy="635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3156685" y="3075785"/>
              <a:ext cx="1991355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3156685" y="1131650"/>
              <a:ext cx="0" cy="12960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3570126" y="1275660"/>
              <a:ext cx="65809" cy="331223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4152362" y="1061076"/>
              <a:ext cx="84399" cy="359881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4668789" y="1347665"/>
              <a:ext cx="84399" cy="3598819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图片 3" descr="6OBL~9GSF`$R]_0YA8%UF5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0" y="555625"/>
            <a:ext cx="3400425" cy="4413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104390" y="49530"/>
            <a:ext cx="1287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5095424" y="35235"/>
            <a:ext cx="119888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75000"/>
                  </a:schemeClr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0" dirty="0"/>
              <a:t>探索原理</a:t>
            </a:r>
            <a:endParaRPr lang="zh-CN" altLang="en-US" b="0" dirty="0"/>
          </a:p>
        </p:txBody>
      </p:sp>
      <p:sp>
        <p:nvSpPr>
          <p:cNvPr id="20" name="文本框 19"/>
          <p:cNvSpPr txBox="1"/>
          <p:nvPr/>
        </p:nvSpPr>
        <p:spPr>
          <a:xfrm>
            <a:off x="3491865" y="49530"/>
            <a:ext cx="1467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专业结合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48"/>
          <p:cNvSpPr txBox="1"/>
          <p:nvPr/>
        </p:nvSpPr>
        <p:spPr>
          <a:xfrm>
            <a:off x="7812405" y="49530"/>
            <a:ext cx="1251585" cy="39878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33" name="组合 32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35" name="文本框 34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48"/>
          <p:cNvSpPr txBox="1"/>
          <p:nvPr/>
        </p:nvSpPr>
        <p:spPr>
          <a:xfrm>
            <a:off x="6299835" y="49530"/>
            <a:ext cx="15265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71855" y="1268135"/>
            <a:ext cx="10337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分割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675890" y="1268135"/>
            <a:ext cx="242506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近似代替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5292090" y="1268135"/>
            <a:ext cx="13208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求和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6948170" y="1268135"/>
            <a:ext cx="2433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取极限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右箭头 12"/>
          <p:cNvSpPr/>
          <p:nvPr>
            <p:custDataLst>
              <p:tags r:id="rId5"/>
            </p:custDataLst>
          </p:nvPr>
        </p:nvSpPr>
        <p:spPr>
          <a:xfrm>
            <a:off x="1908175" y="1465850"/>
            <a:ext cx="603885" cy="23431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右箭头 13"/>
          <p:cNvSpPr/>
          <p:nvPr>
            <p:custDataLst>
              <p:tags r:id="rId6"/>
            </p:custDataLst>
          </p:nvPr>
        </p:nvSpPr>
        <p:spPr>
          <a:xfrm>
            <a:off x="4572000" y="1487440"/>
            <a:ext cx="638810" cy="21272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右箭头 14"/>
          <p:cNvSpPr/>
          <p:nvPr>
            <p:custDataLst>
              <p:tags r:id="rId7"/>
            </p:custDataLst>
          </p:nvPr>
        </p:nvSpPr>
        <p:spPr>
          <a:xfrm>
            <a:off x="6372225" y="1495695"/>
            <a:ext cx="571500" cy="20447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8"/>
            </p:custDataLst>
          </p:nvPr>
        </p:nvCxnSpPr>
        <p:spPr>
          <a:xfrm>
            <a:off x="-9525" y="1209675"/>
            <a:ext cx="6668135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-13620" y="656293"/>
            <a:ext cx="367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定积分的思想和方法：</a:t>
            </a: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894627" y="2742906"/>
            <a:ext cx="1514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结果：</a:t>
            </a:r>
            <a:endParaRPr lang="zh-CN" altLang="en-US" sz="3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标注 35"/>
          <p:cNvSpPr/>
          <p:nvPr>
            <p:custDataLst>
              <p:tags r:id="rId11"/>
            </p:custDataLst>
          </p:nvPr>
        </p:nvSpPr>
        <p:spPr>
          <a:xfrm rot="10800000">
            <a:off x="2663479" y="3631305"/>
            <a:ext cx="1669415" cy="694055"/>
          </a:xfrm>
          <a:prstGeom prst="wedgeRoundRectCallout">
            <a:avLst>
              <a:gd name="adj1" fmla="val -21818"/>
              <a:gd name="adj2" fmla="val 98070"/>
              <a:gd name="adj3" fmla="val 16667"/>
            </a:avLst>
          </a:prstGeom>
          <a:solidFill>
            <a:srgbClr val="9E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2"/>
            </p:custDataLst>
          </p:nvPr>
        </p:nvSpPr>
        <p:spPr>
          <a:xfrm>
            <a:off x="2843731" y="3729988"/>
            <a:ext cx="1485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</a:t>
            </a:r>
            <a:endParaRPr lang="zh-CN" altLang="en-US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85645"/>
            <a:ext cx="4594860" cy="31502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00245" y="1971040"/>
            <a:ext cx="4600575" cy="3145155"/>
          </a:xfrm>
          <a:prstGeom prst="rect">
            <a:avLst/>
          </a:prstGeom>
        </p:spPr>
      </p:pic>
      <p:graphicFrame>
        <p:nvGraphicFramePr>
          <p:cNvPr id="69" name="对象 68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5076190" y="2298700"/>
          <a:ext cx="3158490" cy="1360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17" imgW="812800" imgH="342900" progId="Equation.DSMT4">
                  <p:embed/>
                </p:oleObj>
              </mc:Choice>
              <mc:Fallback>
                <p:oleObj name="Equation" r:id="rId17" imgW="812800" imgH="342900" progId="Equation.DSMT4">
                  <p:embed/>
                  <p:pic>
                    <p:nvPicPr>
                      <p:cNvPr id="0" name="对象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190" y="2298700"/>
                        <a:ext cx="3158490" cy="13601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>
            <a:graphicFrameLocks noChangeAspect="1"/>
          </p:cNvGraphicFramePr>
          <p:nvPr>
            <p:custDataLst>
              <p:tags r:id="rId19"/>
            </p:custDataLst>
          </p:nvPr>
        </p:nvGraphicFramePr>
        <p:xfrm>
          <a:off x="2392045" y="2406650"/>
          <a:ext cx="270891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Equation" r:id="rId20" imgW="673100" imgH="292100" progId="Equation.DSMT4">
                  <p:embed/>
                </p:oleObj>
              </mc:Choice>
              <mc:Fallback>
                <p:oleObj name="Equation" r:id="rId20" imgW="673100" imgH="292100" progId="Equation.DSMT4">
                  <p:embed/>
                  <p:pic>
                    <p:nvPicPr>
                      <p:cNvPr id="0" name="对象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2045" y="2406650"/>
                        <a:ext cx="2708910" cy="1200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椭圆 1"/>
          <p:cNvSpPr/>
          <p:nvPr/>
        </p:nvSpPr>
        <p:spPr>
          <a:xfrm>
            <a:off x="2663190" y="2406650"/>
            <a:ext cx="288290" cy="129603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9" grpId="0"/>
      <p:bldP spid="11" grpId="0"/>
      <p:bldP spid="12" grpId="0"/>
      <p:bldP spid="13" grpId="1" animBg="1"/>
      <p:bldP spid="13" grpId="2" bldLvl="0" animBg="1"/>
      <p:bldP spid="14" grpId="0" bldLvl="0" animBg="1"/>
      <p:bldP spid="15" grpId="0" bldLvl="0" animBg="1"/>
      <p:bldP spid="23" grpId="0"/>
      <p:bldP spid="23" grpId="1"/>
      <p:bldP spid="36" grpId="0" bldLvl="0" animBg="1"/>
      <p:bldP spid="36" grpId="1" animBg="1"/>
      <p:bldP spid="38" grpId="0"/>
      <p:bldP spid="38" grpId="1"/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104390" y="49530"/>
            <a:ext cx="1287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5095424" y="35235"/>
            <a:ext cx="119888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75000"/>
                  </a:schemeClr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0" dirty="0"/>
              <a:t>探索原理</a:t>
            </a:r>
            <a:endParaRPr lang="zh-CN" altLang="en-US" b="0" dirty="0"/>
          </a:p>
        </p:txBody>
      </p:sp>
      <p:sp>
        <p:nvSpPr>
          <p:cNvPr id="20" name="文本框 19"/>
          <p:cNvSpPr txBox="1"/>
          <p:nvPr/>
        </p:nvSpPr>
        <p:spPr>
          <a:xfrm>
            <a:off x="3491865" y="49530"/>
            <a:ext cx="1467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专业结合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48"/>
          <p:cNvSpPr txBox="1"/>
          <p:nvPr/>
        </p:nvSpPr>
        <p:spPr>
          <a:xfrm>
            <a:off x="7812405" y="49530"/>
            <a:ext cx="1251585" cy="39878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33" name="组合 32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35" name="文本框 34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48"/>
          <p:cNvSpPr txBox="1"/>
          <p:nvPr/>
        </p:nvSpPr>
        <p:spPr>
          <a:xfrm>
            <a:off x="6299835" y="49530"/>
            <a:ext cx="15265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1203008"/>
            <a:ext cx="10254298" cy="2936875"/>
            <a:chOff x="1132752" y="2548644"/>
            <a:chExt cx="10254317" cy="2936580"/>
          </a:xfrm>
        </p:grpSpPr>
        <p:grpSp>
          <p:nvGrpSpPr>
            <p:cNvPr id="25" name="组合 12"/>
            <p:cNvGrpSpPr/>
            <p:nvPr/>
          </p:nvGrpSpPr>
          <p:grpSpPr>
            <a:xfrm>
              <a:off x="1132752" y="2548644"/>
              <a:ext cx="10254317" cy="2936580"/>
              <a:chOff x="2549959" y="3045549"/>
              <a:chExt cx="10254317" cy="2936580"/>
            </a:xfrm>
          </p:grpSpPr>
          <p:grpSp>
            <p:nvGrpSpPr>
              <p:cNvPr id="26" name="组合 11"/>
              <p:cNvGrpSpPr/>
              <p:nvPr/>
            </p:nvGrpSpPr>
            <p:grpSpPr>
              <a:xfrm>
                <a:off x="2549959" y="3045549"/>
                <a:ext cx="10254317" cy="2936580"/>
                <a:chOff x="1606111" y="3182552"/>
                <a:chExt cx="10254317" cy="2936580"/>
              </a:xfrm>
            </p:grpSpPr>
            <p:sp>
              <p:nvSpPr>
                <p:cNvPr id="27" name="Rectangle 37"/>
                <p:cNvSpPr>
                  <a:spLocks noChangeArrowheads="1"/>
                </p:cNvSpPr>
                <p:nvPr/>
              </p:nvSpPr>
              <p:spPr bwMode="auto">
                <a:xfrm>
                  <a:off x="1606111" y="3182552"/>
                  <a:ext cx="9130047" cy="293658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矩形 27"/>
                <p:cNvSpPr/>
                <p:nvPr/>
              </p:nvSpPr>
              <p:spPr>
                <a:xfrm>
                  <a:off x="1713109" y="3398430"/>
                  <a:ext cx="10147319" cy="175305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1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定义</a:t>
                  </a:r>
                  <a:r>
                    <a:rPr kumimoji="0" lang="zh-CN" alt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 设函数        在区间          上有界，任意取分点 </a:t>
                  </a:r>
                  <a:r>
                    <a:rPr kumimoji="0" lang="en-US" altLang="zh-CN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                                                ,</a:t>
                  </a:r>
                  <a:endParaRPr kumimoji="0" lang="en-US" altLang="zh-CN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把区间          分成</a:t>
                  </a:r>
                  <a:r>
                    <a:rPr kumimoji="0" lang="en-US" altLang="zh-CN" sz="1800" b="0" i="1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n</a:t>
                  </a:r>
                  <a:r>
                    <a:rPr kumimoji="0" lang="zh-CN" alt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个小区间                                       ，称为子区间，其长度记为</a:t>
                  </a:r>
                  <a:endParaRPr kumimoji="0" lang="zh-CN" alt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在每个子区间                                        上任取一点                            ，得相应的函数值         ，</a:t>
                  </a:r>
                  <a:endParaRPr kumimoji="0" lang="zh-CN" alt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rPr>
                    <a:t>作乘积              ，得和式                    。</a:t>
                  </a:r>
                  <a:endParaRPr kumimoji="0" lang="zh-CN" alt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29" name="对象 5"/>
              <p:cNvGraphicFramePr>
                <a:graphicFrameLocks noChangeAspect="1"/>
              </p:cNvGraphicFramePr>
              <p:nvPr/>
            </p:nvGraphicFramePr>
            <p:xfrm>
              <a:off x="4025702" y="3406192"/>
              <a:ext cx="462281" cy="2888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" name="" r:id="rId1" imgW="304800" imgH="190500" progId="Equation.DSMT4">
                      <p:embed/>
                    </p:oleObj>
                  </mc:Choice>
                  <mc:Fallback>
                    <p:oleObj name="" r:id="rId1" imgW="304800" imgH="190500" progId="Equation.DSMT4">
                      <p:embed/>
                      <p:pic>
                        <p:nvPicPr>
                          <p:cNvPr id="0" name="图片 3079"/>
                          <p:cNvPicPr/>
                          <p:nvPr/>
                        </p:nvPicPr>
                        <p:blipFill>
                          <a:blip r:embed="rId2"/>
                          <a:stretch>
                            <a:fillRect/>
                          </a:stretch>
                        </p:blipFill>
                        <p:spPr>
                          <a:xfrm>
                            <a:off x="4025702" y="3406192"/>
                            <a:ext cx="462281" cy="288896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对象 7"/>
              <p:cNvGraphicFramePr>
                <a:graphicFrameLocks noChangeAspect="1"/>
              </p:cNvGraphicFramePr>
              <p:nvPr/>
            </p:nvGraphicFramePr>
            <p:xfrm>
              <a:off x="5177593" y="3405557"/>
              <a:ext cx="553086" cy="2965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4" name="" r:id="rId3" imgW="355600" imgH="190500" progId="Equation.DSMT4">
                      <p:embed/>
                    </p:oleObj>
                  </mc:Choice>
                  <mc:Fallback>
                    <p:oleObj name="" r:id="rId3" imgW="355600" imgH="190500" progId="Equation.DSMT4">
                      <p:embed/>
                      <p:pic>
                        <p:nvPicPr>
                          <p:cNvPr id="0" name="图片 3080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177593" y="3405557"/>
                            <a:ext cx="553086" cy="296515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1" name="对象 15"/>
            <p:cNvGraphicFramePr>
              <a:graphicFrameLocks noChangeAspect="1"/>
            </p:cNvGraphicFramePr>
            <p:nvPr/>
          </p:nvGraphicFramePr>
          <p:xfrm>
            <a:off x="1998258" y="3287075"/>
            <a:ext cx="610236" cy="3269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" name="" r:id="rId5" imgW="355600" imgH="190500" progId="Equation.DSMT4">
                    <p:embed/>
                  </p:oleObj>
                </mc:Choice>
                <mc:Fallback>
                  <p:oleObj name="" r:id="rId5" imgW="355600" imgH="190500" progId="Equation.DSMT4">
                    <p:embed/>
                    <p:pic>
                      <p:nvPicPr>
                        <p:cNvPr id="0" name="图片 308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998258" y="3287075"/>
                          <a:ext cx="610236" cy="32699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对象 16"/>
            <p:cNvGraphicFramePr>
              <a:graphicFrameLocks noChangeAspect="1"/>
            </p:cNvGraphicFramePr>
            <p:nvPr/>
          </p:nvGraphicFramePr>
          <p:xfrm>
            <a:off x="6496607" y="2884525"/>
            <a:ext cx="2580010" cy="320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" name="" r:id="rId7" imgW="1637665" imgH="203200" progId="Equation.DSMT4">
                    <p:embed/>
                  </p:oleObj>
                </mc:Choice>
                <mc:Fallback>
                  <p:oleObj name="" r:id="rId7" imgW="1637665" imgH="203200" progId="Equation.DSMT4">
                    <p:embed/>
                    <p:pic>
                      <p:nvPicPr>
                        <p:cNvPr id="0" name="图片 307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496607" y="2884525"/>
                          <a:ext cx="2580010" cy="32000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对象 17"/>
            <p:cNvGraphicFramePr>
              <a:graphicFrameLocks noChangeAspect="1"/>
            </p:cNvGraphicFramePr>
            <p:nvPr/>
          </p:nvGraphicFramePr>
          <p:xfrm>
            <a:off x="4048677" y="3287075"/>
            <a:ext cx="2304419" cy="338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" name="" r:id="rId9" imgW="1384300" imgH="203200" progId="Equation.DSMT4">
                    <p:embed/>
                  </p:oleObj>
                </mc:Choice>
                <mc:Fallback>
                  <p:oleObj name="" r:id="rId9" imgW="1384300" imgH="203200" progId="Equation.DSMT4">
                    <p:embed/>
                    <p:pic>
                      <p:nvPicPr>
                        <p:cNvPr id="0" name="图片 307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048677" y="3287075"/>
                          <a:ext cx="2304419" cy="33842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对象 18"/>
            <p:cNvGraphicFramePr>
              <a:graphicFrameLocks noChangeAspect="1"/>
            </p:cNvGraphicFramePr>
            <p:nvPr/>
          </p:nvGraphicFramePr>
          <p:xfrm>
            <a:off x="9087412" y="3313107"/>
            <a:ext cx="1109347" cy="300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" name="" r:id="rId11" imgW="748665" imgH="203200" progId="Equation.DSMT4">
                    <p:embed/>
                  </p:oleObj>
                </mc:Choice>
                <mc:Fallback>
                  <p:oleObj name="" r:id="rId11" imgW="748665" imgH="203200" progId="Equation.DSMT4">
                    <p:embed/>
                    <p:pic>
                      <p:nvPicPr>
                        <p:cNvPr id="0" name="图片 3081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9087412" y="3313107"/>
                          <a:ext cx="1109347" cy="300960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对象 19"/>
            <p:cNvGraphicFramePr>
              <a:graphicFrameLocks noChangeAspect="1"/>
            </p:cNvGraphicFramePr>
            <p:nvPr/>
          </p:nvGraphicFramePr>
          <p:xfrm>
            <a:off x="6136561" y="3713751"/>
            <a:ext cx="1616078" cy="3358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" name="" r:id="rId13" imgW="977265" imgH="203200" progId="Equation.DSMT4">
                    <p:embed/>
                  </p:oleObj>
                </mc:Choice>
                <mc:Fallback>
                  <p:oleObj name="" r:id="rId13" imgW="977265" imgH="203200" progId="Equation.DSMT4">
                    <p:embed/>
                    <p:pic>
                      <p:nvPicPr>
                        <p:cNvPr id="0" name="图片 3082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136561" y="3713751"/>
                          <a:ext cx="1616078" cy="335881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对象 20"/>
            <p:cNvGraphicFramePr>
              <a:graphicFrameLocks noChangeAspect="1"/>
            </p:cNvGraphicFramePr>
            <p:nvPr/>
          </p:nvGraphicFramePr>
          <p:xfrm>
            <a:off x="2026834" y="4132810"/>
            <a:ext cx="768986" cy="315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" name="" r:id="rId15" imgW="494665" imgH="203200" progId="Equation.DSMT4">
                    <p:embed/>
                  </p:oleObj>
                </mc:Choice>
                <mc:Fallback>
                  <p:oleObj name="" r:id="rId15" imgW="494665" imgH="203200" progId="Equation.DSMT4">
                    <p:embed/>
                    <p:pic>
                      <p:nvPicPr>
                        <p:cNvPr id="0" name="图片 3077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026834" y="4132810"/>
                          <a:ext cx="768986" cy="31556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对象 21"/>
            <p:cNvGraphicFramePr>
              <a:graphicFrameLocks noChangeAspect="1"/>
            </p:cNvGraphicFramePr>
            <p:nvPr/>
          </p:nvGraphicFramePr>
          <p:xfrm>
            <a:off x="2680249" y="3708673"/>
            <a:ext cx="2218694" cy="3257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" name="" r:id="rId17" imgW="1384300" imgH="203200" progId="Equation.DSMT4">
                    <p:embed/>
                  </p:oleObj>
                </mc:Choice>
                <mc:Fallback>
                  <p:oleObj name="" r:id="rId17" imgW="1384300" imgH="203200" progId="Equation.DSMT4">
                    <p:embed/>
                    <p:pic>
                      <p:nvPicPr>
                        <p:cNvPr id="0" name="图片 3085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680249" y="3708673"/>
                          <a:ext cx="2218694" cy="32572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对象 22"/>
            <p:cNvGraphicFramePr>
              <a:graphicFrameLocks noChangeAspect="1"/>
            </p:cNvGraphicFramePr>
            <p:nvPr/>
          </p:nvGraphicFramePr>
          <p:xfrm>
            <a:off x="3717207" y="3916931"/>
            <a:ext cx="1181737" cy="691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" name="" r:id="rId19" imgW="673100" imgH="393700" progId="Equation.DSMT4">
                    <p:embed/>
                  </p:oleObj>
                </mc:Choice>
                <mc:Fallback>
                  <p:oleObj name="" r:id="rId19" imgW="673100" imgH="393700" progId="Equation.DSMT4">
                    <p:embed/>
                    <p:pic>
                      <p:nvPicPr>
                        <p:cNvPr id="0" name="图片 3083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3717207" y="3916931"/>
                          <a:ext cx="1181737" cy="69144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对象 23"/>
            <p:cNvGraphicFramePr>
              <a:graphicFrameLocks noChangeAspect="1"/>
            </p:cNvGraphicFramePr>
            <p:nvPr/>
          </p:nvGraphicFramePr>
          <p:xfrm>
            <a:off x="9592873" y="3688989"/>
            <a:ext cx="568961" cy="3504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" name="" r:id="rId21" imgW="330200" imgH="203200" progId="Equation.DSMT4">
                    <p:embed/>
                  </p:oleObj>
                </mc:Choice>
                <mc:Fallback>
                  <p:oleObj name="" r:id="rId21" imgW="330200" imgH="203200" progId="Equation.DSMT4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9592873" y="3688989"/>
                          <a:ext cx="568961" cy="35048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104390" y="49530"/>
            <a:ext cx="1287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5095424" y="35235"/>
            <a:ext cx="119888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75000"/>
                  </a:schemeClr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0" dirty="0"/>
              <a:t>探索原理</a:t>
            </a:r>
            <a:endParaRPr lang="zh-CN" altLang="en-US" b="0" dirty="0"/>
          </a:p>
        </p:txBody>
      </p:sp>
      <p:sp>
        <p:nvSpPr>
          <p:cNvPr id="20" name="文本框 19"/>
          <p:cNvSpPr txBox="1"/>
          <p:nvPr/>
        </p:nvSpPr>
        <p:spPr>
          <a:xfrm>
            <a:off x="3491865" y="49530"/>
            <a:ext cx="1467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专业结合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48"/>
          <p:cNvSpPr txBox="1"/>
          <p:nvPr/>
        </p:nvSpPr>
        <p:spPr>
          <a:xfrm>
            <a:off x="7812405" y="49530"/>
            <a:ext cx="1251585" cy="39878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33" name="组合 32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35" name="文本框 34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48"/>
          <p:cNvSpPr txBox="1"/>
          <p:nvPr/>
        </p:nvSpPr>
        <p:spPr>
          <a:xfrm>
            <a:off x="6299835" y="49530"/>
            <a:ext cx="15265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370" y="987425"/>
            <a:ext cx="9104313" cy="2861310"/>
            <a:chOff x="1488797" y="1511719"/>
            <a:chExt cx="9104307" cy="2860711"/>
          </a:xfrm>
        </p:grpSpPr>
        <p:grpSp>
          <p:nvGrpSpPr>
            <p:cNvPr id="25615" name="组合 1"/>
            <p:cNvGrpSpPr/>
            <p:nvPr/>
          </p:nvGrpSpPr>
          <p:grpSpPr>
            <a:xfrm>
              <a:off x="1488797" y="1511719"/>
              <a:ext cx="9104307" cy="2860711"/>
              <a:chOff x="1307016" y="976142"/>
              <a:chExt cx="9104307" cy="2860711"/>
            </a:xfrm>
          </p:grpSpPr>
          <p:grpSp>
            <p:nvGrpSpPr>
              <p:cNvPr id="25617" name="组合 17"/>
              <p:cNvGrpSpPr/>
              <p:nvPr/>
            </p:nvGrpSpPr>
            <p:grpSpPr>
              <a:xfrm>
                <a:off x="1307016" y="976142"/>
                <a:ext cx="9104307" cy="2860711"/>
                <a:chOff x="3015663" y="3367663"/>
                <a:chExt cx="9104307" cy="2860711"/>
              </a:xfrm>
            </p:grpSpPr>
            <p:grpSp>
              <p:nvGrpSpPr>
                <p:cNvPr id="25625" name="组合 12"/>
                <p:cNvGrpSpPr/>
                <p:nvPr/>
              </p:nvGrpSpPr>
              <p:grpSpPr>
                <a:xfrm>
                  <a:off x="3015663" y="3367663"/>
                  <a:ext cx="9104307" cy="2860711"/>
                  <a:chOff x="2839202" y="3250614"/>
                  <a:chExt cx="9104307" cy="2860711"/>
                </a:xfrm>
              </p:grpSpPr>
              <p:sp>
                <p:nvSpPr>
                  <p:cNvPr id="4" name="矩形 3"/>
                  <p:cNvSpPr/>
                  <p:nvPr/>
                </p:nvSpPr>
                <p:spPr>
                  <a:xfrm>
                    <a:off x="2839202" y="3250614"/>
                    <a:ext cx="9104307" cy="286071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>
                    <a:spAutoFit/>
                  </a:bodyPr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令                     ，若          ，上述和式的极限存在，则称函数       在区间          上</a:t>
                    </a:r>
                    <a:endParaRPr kumimoji="0" lang="zh-CN" alt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可积</a:t>
                    </a: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，并将此极限值称为函数        在          上的</a:t>
                    </a:r>
                    <a:r>
                      <a:rPr kumimoji="0" lang="zh-CN" altLang="en-US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定积分</a:t>
                    </a: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，记作                ，即</a:t>
                    </a:r>
                    <a:endParaRPr kumimoji="0" lang="zh-CN" alt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 </a:t>
                    </a:r>
                    <a:endParaRPr kumimoji="0" lang="en-US" altLang="zh-CN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其中，“    ”称为</a:t>
                    </a:r>
                    <a:r>
                      <a:rPr kumimoji="0" lang="zh-CN" altLang="en-US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积分号</a:t>
                    </a: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，       称为</a:t>
                    </a:r>
                    <a:r>
                      <a:rPr kumimoji="0" lang="zh-CN" altLang="en-US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被积函数</a:t>
                    </a: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，          称为</a:t>
                    </a:r>
                    <a:r>
                      <a:rPr kumimoji="0" lang="zh-CN" altLang="en-US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被积表达式</a:t>
                    </a: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，</a:t>
                    </a:r>
                    <a:r>
                      <a:rPr kumimoji="0" lang="en-US" altLang="zh-CN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x</a:t>
                    </a:r>
                    <a:r>
                      <a:rPr kumimoji="0" lang="zh-CN" altLang="en-US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称为</a:t>
                    </a:r>
                    <a:endParaRPr kumimoji="0" lang="zh-CN" alt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积分变量</a:t>
                    </a: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，区间          称为</a:t>
                    </a:r>
                    <a:r>
                      <a:rPr kumimoji="0" lang="zh-CN" altLang="en-US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积分区间</a:t>
                    </a: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，</a:t>
                    </a:r>
                    <a:r>
                      <a:rPr kumimoji="0" lang="en-US" altLang="zh-CN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a</a:t>
                    </a: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，</a:t>
                    </a:r>
                    <a:r>
                      <a:rPr kumimoji="0" lang="en-US" altLang="zh-CN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b</a:t>
                    </a:r>
                    <a:r>
                      <a:rPr kumimoji="0" lang="zh-CN" altLang="en-US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分别称为</a:t>
                    </a:r>
                    <a:r>
                      <a:rPr kumimoji="0" lang="zh-CN" altLang="en-US" sz="20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积分下限与上限</a:t>
                    </a:r>
                    <a:r>
                      <a:rPr kumimoji="0" lang="zh-CN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rPr>
                      <a:t>。</a:t>
                    </a:r>
                    <a:endParaRPr kumimoji="0" lang="zh-CN" alt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楷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graphicFrame>
                <p:nvGraphicFramePr>
                  <p:cNvPr id="25629" name="对象 5"/>
                  <p:cNvGraphicFramePr>
                    <a:graphicFrameLocks noChangeAspect="1"/>
                  </p:cNvGraphicFramePr>
                  <p:nvPr/>
                </p:nvGraphicFramePr>
                <p:xfrm>
                  <a:off x="3161465" y="3427742"/>
                  <a:ext cx="1242694" cy="32568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118" name="" r:id="rId1" imgW="774065" imgH="203200" progId="Equation.DSMT4">
                          <p:embed/>
                        </p:oleObj>
                      </mc:Choice>
                      <mc:Fallback>
                        <p:oleObj name="" r:id="rId1" imgW="774065" imgH="203200" progId="Equation.DSMT4">
                          <p:embed/>
                          <p:pic>
                            <p:nvPicPr>
                              <p:cNvPr id="0" name="图片 3117"/>
                              <p:cNvPicPr/>
                              <p:nvPr/>
                            </p:nvPicPr>
                            <p:blipFill>
                              <a:blip r:embed="rId2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3161465" y="3427742"/>
                                <a:ext cx="1242694" cy="325687"/>
                              </a:xfrm>
                              <a:prstGeom prst="rect">
                                <a:avLst/>
                              </a:prstGeom>
                              <a:noFill/>
                              <a:ln w="38100">
                                <a:noFill/>
                                <a:miter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5630" name="对象 7"/>
                  <p:cNvGraphicFramePr>
                    <a:graphicFrameLocks noChangeAspect="1"/>
                  </p:cNvGraphicFramePr>
                  <p:nvPr/>
                </p:nvGraphicFramePr>
                <p:xfrm>
                  <a:off x="4988358" y="3427742"/>
                  <a:ext cx="652145" cy="28251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109" name="" r:id="rId3" imgW="381000" imgH="165100" progId="Equation.DSMT4">
                          <p:embed/>
                        </p:oleObj>
                      </mc:Choice>
                      <mc:Fallback>
                        <p:oleObj name="" r:id="rId3" imgW="381000" imgH="165100" progId="Equation.DSMT4">
                          <p:embed/>
                          <p:pic>
                            <p:nvPicPr>
                              <p:cNvPr id="0" name="图片 3108"/>
                              <p:cNvPicPr/>
                              <p:nvPr/>
                            </p:nvPicPr>
                            <p:blipFill>
                              <a:blip r:embed="rId4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4988358" y="3427742"/>
                                <a:ext cx="652145" cy="282516"/>
                              </a:xfrm>
                              <a:prstGeom prst="rect">
                                <a:avLst/>
                              </a:prstGeom>
                              <a:noFill/>
                              <a:ln w="38100">
                                <a:noFill/>
                                <a:miter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aphicFrame>
              <p:nvGraphicFramePr>
                <p:cNvPr id="25626" name="对象 10"/>
                <p:cNvGraphicFramePr>
                  <a:graphicFrameLocks noChangeAspect="1"/>
                </p:cNvGraphicFramePr>
                <p:nvPr/>
              </p:nvGraphicFramePr>
              <p:xfrm>
                <a:off x="9606642" y="3551139"/>
                <a:ext cx="441960" cy="27616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6" name="" r:id="rId5" imgW="304800" imgH="190500" progId="Equation.DSMT4">
                        <p:embed/>
                      </p:oleObj>
                    </mc:Choice>
                    <mc:Fallback>
                      <p:oleObj name="" r:id="rId5" imgW="304800" imgH="190500" progId="Equation.DSMT4">
                        <p:embed/>
                        <p:pic>
                          <p:nvPicPr>
                            <p:cNvPr id="0" name="图片 3115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606642" y="3551139"/>
                              <a:ext cx="441960" cy="276167"/>
                            </a:xfrm>
                            <a:prstGeom prst="rect">
                              <a:avLst/>
                            </a:prstGeom>
                            <a:noFill/>
                            <a:ln w="38100">
                              <a:noFill/>
                              <a:miter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627" name="对象 15"/>
                <p:cNvGraphicFramePr>
                  <a:graphicFrameLocks noChangeAspect="1"/>
                </p:cNvGraphicFramePr>
                <p:nvPr/>
              </p:nvGraphicFramePr>
              <p:xfrm>
                <a:off x="10950936" y="3544156"/>
                <a:ext cx="610235" cy="32632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15" name="" r:id="rId7" imgW="355600" imgH="190500" progId="Equation.DSMT4">
                        <p:embed/>
                      </p:oleObj>
                    </mc:Choice>
                    <mc:Fallback>
                      <p:oleObj name="" r:id="rId7" imgW="355600" imgH="190500" progId="Equation.DSMT4">
                        <p:embed/>
                        <p:pic>
                          <p:nvPicPr>
                            <p:cNvPr id="0" name="图片 3114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0950936" y="3544156"/>
                              <a:ext cx="610235" cy="326322"/>
                            </a:xfrm>
                            <a:prstGeom prst="rect">
                              <a:avLst/>
                            </a:prstGeom>
                            <a:noFill/>
                            <a:ln w="38100">
                              <a:noFill/>
                              <a:miter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25618" name="对象 30"/>
              <p:cNvGraphicFramePr>
                <a:graphicFrameLocks noChangeAspect="1"/>
              </p:cNvGraphicFramePr>
              <p:nvPr/>
            </p:nvGraphicFramePr>
            <p:xfrm>
              <a:off x="2456683" y="2902329"/>
              <a:ext cx="340360" cy="4748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7" name="" r:id="rId9" imgW="190500" imgH="266700" progId="Equation.DSMT4">
                      <p:embed/>
                    </p:oleObj>
                  </mc:Choice>
                  <mc:Fallback>
                    <p:oleObj name="" r:id="rId9" imgW="190500" imgH="266700" progId="Equation.DSMT4">
                      <p:embed/>
                      <p:pic>
                        <p:nvPicPr>
                          <p:cNvPr id="0" name="图片 3116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456683" y="2902329"/>
                            <a:ext cx="340360" cy="474881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19" name="对象 31"/>
              <p:cNvGraphicFramePr>
                <a:graphicFrameLocks noChangeAspect="1"/>
              </p:cNvGraphicFramePr>
              <p:nvPr/>
            </p:nvGraphicFramePr>
            <p:xfrm>
              <a:off x="3247258" y="3377209"/>
              <a:ext cx="547370" cy="2926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9" name="" r:id="rId11" imgW="355600" imgH="190500" progId="Equation.DSMT4">
                      <p:embed/>
                    </p:oleObj>
                  </mc:Choice>
                  <mc:Fallback>
                    <p:oleObj name="" r:id="rId11" imgW="355600" imgH="190500" progId="Equation.DSMT4">
                      <p:embed/>
                      <p:pic>
                        <p:nvPicPr>
                          <p:cNvPr id="0" name="图片 3118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3247258" y="3377209"/>
                            <a:ext cx="547370" cy="292674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20" name="对象 32"/>
              <p:cNvGraphicFramePr>
                <a:graphicFrameLocks noChangeAspect="1"/>
              </p:cNvGraphicFramePr>
              <p:nvPr/>
            </p:nvGraphicFramePr>
            <p:xfrm>
              <a:off x="4386447" y="2031925"/>
              <a:ext cx="2745103" cy="7015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2" name="" r:id="rId13" imgW="1536065" imgH="393700" progId="Equation.DSMT4">
                      <p:embed/>
                    </p:oleObj>
                  </mc:Choice>
                  <mc:Fallback>
                    <p:oleObj name="" r:id="rId13" imgW="1536065" imgH="393700" progId="Equation.DSMT4">
                      <p:embed/>
                      <p:pic>
                        <p:nvPicPr>
                          <p:cNvPr id="0" name="图片 3111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4386447" y="2031925"/>
                            <a:ext cx="2745103" cy="701528"/>
                          </a:xfrm>
                          <a:prstGeom prst="rect">
                            <a:avLst/>
                          </a:prstGeom>
                          <a:solidFill>
                            <a:srgbClr val="FFFF00"/>
                          </a:solidFill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21" name="对象 33"/>
              <p:cNvGraphicFramePr>
                <a:graphicFrameLocks noChangeAspect="1"/>
              </p:cNvGraphicFramePr>
              <p:nvPr/>
            </p:nvGraphicFramePr>
            <p:xfrm>
              <a:off x="6544176" y="2951213"/>
              <a:ext cx="782954" cy="343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0" name="" r:id="rId15" imgW="431800" imgH="190500" progId="Equation.DSMT4">
                      <p:embed/>
                    </p:oleObj>
                  </mc:Choice>
                  <mc:Fallback>
                    <p:oleObj name="" r:id="rId15" imgW="431800" imgH="190500" progId="Equation.DSMT4">
                      <p:embed/>
                      <p:pic>
                        <p:nvPicPr>
                          <p:cNvPr id="0" name="图片 3109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6544176" y="2951213"/>
                            <a:ext cx="782954" cy="343463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22" name="对象 34"/>
              <p:cNvGraphicFramePr>
                <a:graphicFrameLocks noChangeAspect="1"/>
              </p:cNvGraphicFramePr>
              <p:nvPr/>
            </p:nvGraphicFramePr>
            <p:xfrm>
              <a:off x="4303897" y="2926453"/>
              <a:ext cx="591185" cy="36822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4" name="" r:id="rId17" imgW="304800" imgH="190500" progId="Equation.DSMT4">
                      <p:embed/>
                    </p:oleObj>
                  </mc:Choice>
                  <mc:Fallback>
                    <p:oleObj name="" r:id="rId17" imgW="304800" imgH="190500" progId="Equation.DSMT4">
                      <p:embed/>
                      <p:pic>
                        <p:nvPicPr>
                          <p:cNvPr id="0" name="图片 3113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4303897" y="2926453"/>
                            <a:ext cx="591185" cy="368223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23" name="对象 36"/>
              <p:cNvGraphicFramePr>
                <a:graphicFrameLocks noChangeAspect="1"/>
              </p:cNvGraphicFramePr>
              <p:nvPr/>
            </p:nvGraphicFramePr>
            <p:xfrm>
              <a:off x="5465946" y="1602755"/>
              <a:ext cx="586740" cy="3136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20" name="" r:id="rId19" imgW="355600" imgH="190500" progId="Equation.DSMT4">
                      <p:embed/>
                    </p:oleObj>
                  </mc:Choice>
                  <mc:Fallback>
                    <p:oleObj name="" r:id="rId19" imgW="355600" imgH="190500" progId="Equation.DSMT4">
                      <p:embed/>
                      <p:pic>
                        <p:nvPicPr>
                          <p:cNvPr id="0" name="图片 3119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5465946" y="1602755"/>
                            <a:ext cx="586740" cy="313624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24" name="对象 37"/>
              <p:cNvGraphicFramePr>
                <a:graphicFrameLocks noChangeAspect="1"/>
              </p:cNvGraphicFramePr>
              <p:nvPr/>
            </p:nvGraphicFramePr>
            <p:xfrm>
              <a:off x="8101194" y="1478956"/>
              <a:ext cx="1019174" cy="5529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11" name="" r:id="rId21" imgW="583565" imgH="317500" progId="Equation.DSMT4">
                      <p:embed/>
                    </p:oleObj>
                  </mc:Choice>
                  <mc:Fallback>
                    <p:oleObj name="" r:id="rId21" imgW="583565" imgH="317500" progId="Equation.DSMT4">
                      <p:embed/>
                      <p:pic>
                        <p:nvPicPr>
                          <p:cNvPr id="0" name="图片 3110"/>
                          <p:cNvPicPr/>
                          <p:nvPr/>
                        </p:nvPicPr>
                        <p:blipFill>
                          <a:blip r:embed="rId22"/>
                          <a:stretch>
                            <a:fillRect/>
                          </a:stretch>
                        </p:blipFill>
                        <p:spPr>
                          <a:xfrm>
                            <a:off x="8101194" y="1478956"/>
                            <a:ext cx="1019174" cy="552969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5616" name="对象 35"/>
            <p:cNvGraphicFramePr>
              <a:graphicFrameLocks noChangeAspect="1"/>
            </p:cNvGraphicFramePr>
            <p:nvPr/>
          </p:nvGraphicFramePr>
          <p:xfrm>
            <a:off x="4904778" y="2129444"/>
            <a:ext cx="517525" cy="322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" name="" r:id="rId23" imgW="304800" imgH="190500" progId="Equation.DSMT4">
                    <p:embed/>
                  </p:oleObj>
                </mc:Choice>
                <mc:Fallback>
                  <p:oleObj name="" r:id="rId23" imgW="304800" imgH="190500" progId="Equation.DSMT4">
                    <p:embed/>
                    <p:pic>
                      <p:nvPicPr>
                        <p:cNvPr id="0" name="图片 3112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904778" y="2129444"/>
                          <a:ext cx="517525" cy="32251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34925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104390" y="49530"/>
            <a:ext cx="1287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5095424" y="35235"/>
            <a:ext cx="119888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75000"/>
                  </a:schemeClr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0" dirty="0"/>
              <a:t>探索原理</a:t>
            </a:r>
            <a:endParaRPr lang="zh-CN" altLang="en-US" b="0" dirty="0"/>
          </a:p>
        </p:txBody>
      </p:sp>
      <p:sp>
        <p:nvSpPr>
          <p:cNvPr id="20" name="文本框 19"/>
          <p:cNvSpPr txBox="1"/>
          <p:nvPr/>
        </p:nvSpPr>
        <p:spPr>
          <a:xfrm>
            <a:off x="3491865" y="49530"/>
            <a:ext cx="1467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专业结合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48"/>
          <p:cNvSpPr txBox="1"/>
          <p:nvPr/>
        </p:nvSpPr>
        <p:spPr>
          <a:xfrm>
            <a:off x="7812405" y="49530"/>
            <a:ext cx="1251585" cy="39878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33" name="组合 32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35" name="文本框 34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48"/>
          <p:cNvSpPr txBox="1"/>
          <p:nvPr/>
        </p:nvSpPr>
        <p:spPr>
          <a:xfrm>
            <a:off x="6299835" y="49530"/>
            <a:ext cx="15265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5560" y="627380"/>
            <a:ext cx="4681538" cy="553086"/>
            <a:chOff x="1936729" y="2992149"/>
            <a:chExt cx="4682132" cy="553340"/>
          </a:xfrm>
          <a:solidFill>
            <a:schemeClr val="bg1"/>
          </a:solidFill>
        </p:grpSpPr>
        <p:sp>
          <p:nvSpPr>
            <p:cNvPr id="9" name="矩形 8"/>
            <p:cNvSpPr/>
            <p:nvPr/>
          </p:nvSpPr>
          <p:spPr>
            <a:xfrm>
              <a:off x="1936729" y="2992149"/>
              <a:ext cx="4682132" cy="553339"/>
            </a:xfrm>
            <a:prstGeom prst="rect">
              <a:avLst/>
            </a:prstGeom>
            <a:grpFill/>
          </p:spPr>
          <p:txBody>
            <a:bodyPr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例</a:t>
              </a:r>
              <a:r>
                <a:rPr kumimoji="0" lang="en-US" altLang="zh-CN" sz="2000" b="1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  </a:t>
              </a: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利用定义计算定积分            。</a:t>
              </a:r>
              <a:endPara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对象 31"/>
            <p:cNvGraphicFramePr>
              <a:graphicFrameLocks noChangeAspect="1"/>
            </p:cNvGraphicFramePr>
            <p:nvPr/>
          </p:nvGraphicFramePr>
          <p:xfrm>
            <a:off x="4889218" y="3034714"/>
            <a:ext cx="692238" cy="510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" name="" r:id="rId1" imgW="431165" imgH="317500" progId="Equation.DSMT4">
                    <p:embed/>
                  </p:oleObj>
                </mc:Choice>
                <mc:Fallback>
                  <p:oleObj name="" r:id="rId1" imgW="431165" imgH="317500" progId="Equation.DSMT4">
                    <p:embed/>
                    <p:pic>
                      <p:nvPicPr>
                        <p:cNvPr id="0" name="图片 3095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4889218" y="3034714"/>
                          <a:ext cx="692238" cy="51077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矩形 12"/>
          <p:cNvSpPr/>
          <p:nvPr/>
        </p:nvSpPr>
        <p:spPr>
          <a:xfrm>
            <a:off x="35560" y="1405890"/>
            <a:ext cx="494030" cy="39878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+mn-cs"/>
              </a:rPr>
              <a:t>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39750" y="1384935"/>
            <a:ext cx="8580120" cy="1014730"/>
            <a:chOff x="1369382" y="2592821"/>
            <a:chExt cx="9385569" cy="1015421"/>
          </a:xfrm>
          <a:solidFill>
            <a:schemeClr val="bg1"/>
          </a:solidFill>
        </p:grpSpPr>
        <p:grpSp>
          <p:nvGrpSpPr>
            <p:cNvPr id="18" name="组合 21"/>
            <p:cNvGrpSpPr/>
            <p:nvPr/>
          </p:nvGrpSpPr>
          <p:grpSpPr>
            <a:xfrm>
              <a:off x="1369382" y="2592821"/>
              <a:ext cx="9385569" cy="1015421"/>
              <a:chOff x="1369382" y="2592821"/>
              <a:chExt cx="9385569" cy="1015421"/>
            </a:xfrm>
            <a:grpFill/>
          </p:grpSpPr>
          <p:sp>
            <p:nvSpPr>
              <p:cNvPr id="21" name="矩形 20"/>
              <p:cNvSpPr/>
              <p:nvPr/>
            </p:nvSpPr>
            <p:spPr>
              <a:xfrm>
                <a:off x="1369382" y="2592821"/>
                <a:ext cx="9385569" cy="1015421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1</a:t>
                </a:r>
                <a:r>
                  <a:rPr kumimoji="0" lang="zh-CN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）分割  用分点                                                 ，把区间         分成</a:t>
                </a:r>
                <a:r>
                  <a:rPr kumimoji="0" lang="en-US" altLang="zh-CN" sz="2000" b="0" i="1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n</a:t>
                </a:r>
                <a:r>
                  <a:rPr kumimoji="0" lang="zh-CN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 等份，</a:t>
                </a:r>
                <a:endPara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那么分点为</a:t>
                </a:r>
                <a:endPara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23" name="对象 16"/>
              <p:cNvGraphicFramePr>
                <a:graphicFrameLocks noChangeAspect="1"/>
              </p:cNvGraphicFramePr>
              <p:nvPr/>
            </p:nvGraphicFramePr>
            <p:xfrm>
              <a:off x="3732697" y="2742783"/>
              <a:ext cx="3333846" cy="3634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" name="" r:id="rId3" imgW="1854200" imgH="203200" progId="Equation.DSMT4">
                      <p:embed/>
                    </p:oleObj>
                  </mc:Choice>
                  <mc:Fallback>
                    <p:oleObj name="" r:id="rId3" imgW="1854200" imgH="203200" progId="Equation.DSMT4">
                      <p:embed/>
                      <p:pic>
                        <p:nvPicPr>
                          <p:cNvPr id="0" name="图片 3097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3732697" y="2742783"/>
                            <a:ext cx="3333846" cy="363467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5" name="对象 40"/>
            <p:cNvGraphicFramePr>
              <a:graphicFrameLocks noChangeAspect="1"/>
            </p:cNvGraphicFramePr>
            <p:nvPr/>
          </p:nvGraphicFramePr>
          <p:xfrm>
            <a:off x="8200115" y="2738970"/>
            <a:ext cx="609617" cy="367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" name="" r:id="rId5" imgW="317500" imgH="190500" progId="Equation.DSMT4">
                    <p:embed/>
                  </p:oleObj>
                </mc:Choice>
                <mc:Fallback>
                  <p:oleObj name="" r:id="rId5" imgW="317500" imgH="190500" progId="Equation.DSMT4">
                    <p:embed/>
                    <p:pic>
                      <p:nvPicPr>
                        <p:cNvPr id="0" name="图片 310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200115" y="2738970"/>
                          <a:ext cx="609617" cy="36728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对象 26"/>
          <p:cNvGraphicFramePr>
            <a:graphicFrameLocks noChangeAspect="1"/>
          </p:cNvGraphicFramePr>
          <p:nvPr/>
        </p:nvGraphicFramePr>
        <p:xfrm>
          <a:off x="1979930" y="1864360"/>
          <a:ext cx="1945005" cy="565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" name="" r:id="rId7" imgW="1218565" imgH="355600" progId="Equation.DSMT4">
                  <p:embed/>
                </p:oleObj>
              </mc:Choice>
              <mc:Fallback>
                <p:oleObj name="" r:id="rId7" imgW="1218565" imgH="355600" progId="Equation.DSMT4">
                  <p:embed/>
                  <p:pic>
                    <p:nvPicPr>
                      <p:cNvPr id="0" name="图片 310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79930" y="1864360"/>
                        <a:ext cx="1945005" cy="56578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组合 28"/>
          <p:cNvGrpSpPr/>
          <p:nvPr/>
        </p:nvGrpSpPr>
        <p:grpSpPr>
          <a:xfrm>
            <a:off x="612140" y="2499343"/>
            <a:ext cx="3913505" cy="645176"/>
            <a:chOff x="1794234" y="4025377"/>
            <a:chExt cx="4377448" cy="896963"/>
          </a:xfrm>
          <a:solidFill>
            <a:schemeClr val="bg1"/>
          </a:solidFill>
        </p:grpSpPr>
        <p:sp>
          <p:nvSpPr>
            <p:cNvPr id="31" name="矩形 30"/>
            <p:cNvSpPr/>
            <p:nvPr/>
          </p:nvSpPr>
          <p:spPr>
            <a:xfrm>
              <a:off x="1794234" y="4025377"/>
              <a:ext cx="4377448" cy="896940"/>
            </a:xfrm>
            <a:prstGeom prst="rect">
              <a:avLst/>
            </a:prstGeom>
            <a:grpFill/>
          </p:spPr>
          <p:txBody>
            <a:bodyPr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每个小区间的长度  </a:t>
              </a:r>
              <a:r>
                <a:rPr kumimoji="0" lang="zh-CN" altLang="en-US" sz="24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         。</a:t>
              </a:r>
              <a:endParaRPr kumimoji="0" lang="zh-CN" altLang="en-US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717" name="对象 42"/>
            <p:cNvGraphicFramePr>
              <a:graphicFrameLocks noChangeAspect="1"/>
            </p:cNvGraphicFramePr>
            <p:nvPr/>
          </p:nvGraphicFramePr>
          <p:xfrm>
            <a:off x="4290571" y="4206377"/>
            <a:ext cx="892175" cy="715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9" name="" r:id="rId9" imgW="443865" imgH="355600" progId="Equation.DSMT4">
                    <p:embed/>
                  </p:oleObj>
                </mc:Choice>
                <mc:Fallback>
                  <p:oleObj name="" r:id="rId9" imgW="443865" imgH="355600" progId="Equation.DSMT4">
                    <p:embed/>
                    <p:pic>
                      <p:nvPicPr>
                        <p:cNvPr id="0" name="图片 309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290571" y="4206377"/>
                          <a:ext cx="892175" cy="71596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2" name="组合 31"/>
          <p:cNvGrpSpPr/>
          <p:nvPr/>
        </p:nvGrpSpPr>
        <p:grpSpPr>
          <a:xfrm>
            <a:off x="252095" y="3278188"/>
            <a:ext cx="8715375" cy="1014730"/>
            <a:chOff x="1369382" y="2520097"/>
            <a:chExt cx="8715144" cy="1014076"/>
          </a:xfrm>
          <a:solidFill>
            <a:schemeClr val="bg1"/>
          </a:solidFill>
        </p:grpSpPr>
        <p:sp>
          <p:nvSpPr>
            <p:cNvPr id="34" name="矩形 33"/>
            <p:cNvSpPr/>
            <p:nvPr/>
          </p:nvSpPr>
          <p:spPr>
            <a:xfrm>
              <a:off x="1369382" y="2520097"/>
              <a:ext cx="8715144" cy="1014076"/>
            </a:xfrm>
            <a:prstGeom prst="rect">
              <a:avLst/>
            </a:prstGeom>
            <a:grpFill/>
          </p:spPr>
          <p:txBody>
            <a:bodyPr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（</a:t>
              </a:r>
              <a:r>
                <a:rPr kumimoji="0" lang="en-US" altLang="zh-CN" sz="20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）近似  取每个区间的右端点为                                   ，则小曲边梯形的面积</a:t>
              </a:r>
              <a:endPara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6" name="对象 47"/>
            <p:cNvGraphicFramePr>
              <a:graphicFrameLocks noChangeAspect="1"/>
            </p:cNvGraphicFramePr>
            <p:nvPr/>
          </p:nvGraphicFramePr>
          <p:xfrm>
            <a:off x="5292943" y="2533423"/>
            <a:ext cx="2118304" cy="6155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" name="" r:id="rId11" imgW="1218565" imgH="355600" progId="Equation.DSMT4">
                    <p:embed/>
                  </p:oleObj>
                </mc:Choice>
                <mc:Fallback>
                  <p:oleObj name="" r:id="rId11" imgW="1218565" imgH="355600" progId="Equation.DSMT4">
                    <p:embed/>
                    <p:pic>
                      <p:nvPicPr>
                        <p:cNvPr id="0" name="图片 309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292943" y="2533423"/>
                          <a:ext cx="2118304" cy="615553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对象 40"/>
          <p:cNvGraphicFramePr>
            <a:graphicFrameLocks noChangeAspect="1"/>
          </p:cNvGraphicFramePr>
          <p:nvPr/>
        </p:nvGraphicFramePr>
        <p:xfrm>
          <a:off x="612140" y="4384040"/>
          <a:ext cx="4498340" cy="759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" name="" r:id="rId13" imgW="2476500" imgH="419100" progId="Equation.DSMT4">
                  <p:embed/>
                </p:oleObj>
              </mc:Choice>
              <mc:Fallback>
                <p:oleObj name="" r:id="rId13" imgW="2476500" imgH="419100" progId="Equation.DSMT4">
                  <p:embed/>
                  <p:pic>
                    <p:nvPicPr>
                      <p:cNvPr id="0" name="图片 310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2140" y="4384040"/>
                        <a:ext cx="4498340" cy="75946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34925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2104390" y="49530"/>
            <a:ext cx="1287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5095424" y="35235"/>
            <a:ext cx="119888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75000"/>
                  </a:schemeClr>
                </a:solidFill>
              </a14:hiddenFill>
            </a:ext>
          </a:extLst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0" dirty="0"/>
              <a:t>探索原理</a:t>
            </a:r>
            <a:endParaRPr lang="zh-CN" altLang="en-US" b="0" dirty="0"/>
          </a:p>
        </p:txBody>
      </p:sp>
      <p:sp>
        <p:nvSpPr>
          <p:cNvPr id="20" name="文本框 19"/>
          <p:cNvSpPr txBox="1"/>
          <p:nvPr/>
        </p:nvSpPr>
        <p:spPr>
          <a:xfrm>
            <a:off x="3491865" y="49530"/>
            <a:ext cx="14674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专业结合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48"/>
          <p:cNvSpPr txBox="1"/>
          <p:nvPr/>
        </p:nvSpPr>
        <p:spPr>
          <a:xfrm>
            <a:off x="7812405" y="49530"/>
            <a:ext cx="1251585" cy="39878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33" name="组合 32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35" name="文本框 34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7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48"/>
          <p:cNvSpPr txBox="1"/>
          <p:nvPr/>
        </p:nvSpPr>
        <p:spPr>
          <a:xfrm>
            <a:off x="6299835" y="49530"/>
            <a:ext cx="15265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2" name="对象 41"/>
          <p:cNvGraphicFramePr>
            <a:graphicFrameLocks noChangeAspect="1"/>
          </p:cNvGraphicFramePr>
          <p:nvPr/>
        </p:nvGraphicFramePr>
        <p:xfrm>
          <a:off x="1665605" y="1772920"/>
          <a:ext cx="3975100" cy="1292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" r:id="rId1" imgW="2413000" imgH="787400" progId="Equation.DSMT4">
                  <p:embed/>
                </p:oleObj>
              </mc:Choice>
              <mc:Fallback>
                <p:oleObj name="" r:id="rId1" imgW="2413000" imgH="787400" progId="Equation.DSMT4">
                  <p:embed/>
                  <p:pic>
                    <p:nvPicPr>
                      <p:cNvPr id="0" name="图片 310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65605" y="1772920"/>
                        <a:ext cx="3975100" cy="1292860"/>
                      </a:xfrm>
                      <a:prstGeom prst="rect">
                        <a:avLst/>
                      </a:prstGeom>
                      <a:solidFill>
                        <a:srgbClr val="FF7C80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对象 48"/>
          <p:cNvGraphicFramePr>
            <a:graphicFrameLocks noChangeAspect="1"/>
          </p:cNvGraphicFramePr>
          <p:nvPr/>
        </p:nvGraphicFramePr>
        <p:xfrm>
          <a:off x="1432560" y="4157345"/>
          <a:ext cx="567055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" r:id="rId3" imgW="3060700" imgH="393700" progId="Equation.DSMT4">
                  <p:embed/>
                </p:oleObj>
              </mc:Choice>
              <mc:Fallback>
                <p:oleObj name="" r:id="rId3" imgW="3060700" imgH="393700" progId="Equation.DSMT4">
                  <p:embed/>
                  <p:pic>
                    <p:nvPicPr>
                      <p:cNvPr id="0" name="图片 310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2560" y="4157345"/>
                        <a:ext cx="5670550" cy="727075"/>
                      </a:xfrm>
                      <a:prstGeom prst="rect">
                        <a:avLst/>
                      </a:prstGeom>
                      <a:solidFill>
                        <a:srgbClr val="FF7C80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939800" y="1068705"/>
            <a:ext cx="4939030" cy="553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）求和  得曲边梯形的面积</a:t>
            </a:r>
            <a:r>
              <a:rPr kumimoji="0" lang="en-US" altLang="zh-CN" sz="2000" b="0" i="1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的近似值</a:t>
            </a:r>
            <a:endParaRPr kumimoji="0" lang="zh-CN" altLang="en-US" sz="20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939800" y="3258185"/>
            <a:ext cx="6546215" cy="706120"/>
            <a:chOff x="991623" y="3106338"/>
            <a:chExt cx="8715144" cy="706121"/>
          </a:xfrm>
          <a:solidFill>
            <a:schemeClr val="bg1"/>
          </a:solidFill>
        </p:grpSpPr>
        <p:grpSp>
          <p:nvGrpSpPr>
            <p:cNvPr id="31759" name="组合 44"/>
            <p:cNvGrpSpPr/>
            <p:nvPr/>
          </p:nvGrpSpPr>
          <p:grpSpPr>
            <a:xfrm>
              <a:off x="991623" y="3106338"/>
              <a:ext cx="8715144" cy="706121"/>
              <a:chOff x="1421451" y="1967980"/>
              <a:chExt cx="8715144" cy="706121"/>
            </a:xfrm>
            <a:grpFill/>
          </p:grpSpPr>
          <p:sp>
            <p:nvSpPr>
              <p:cNvPr id="2" name="矩形 1"/>
              <p:cNvSpPr/>
              <p:nvPr/>
            </p:nvSpPr>
            <p:spPr>
              <a:xfrm>
                <a:off x="1421451" y="2033385"/>
                <a:ext cx="8715144" cy="553086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（</a:t>
                </a:r>
                <a:r>
                  <a:rPr kumimoji="0" lang="en-US" altLang="zh-CN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4</a:t>
                </a:r>
                <a:r>
                  <a:rPr kumimoji="0" lang="zh-CN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）取极限  因为                  ，当           时，         ，所以</a:t>
                </a:r>
                <a:endParaRPr kumimoji="0" lang="zh-CN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1763" name="对象 47"/>
              <p:cNvGraphicFramePr>
                <a:graphicFrameLocks noChangeAspect="1"/>
              </p:cNvGraphicFramePr>
              <p:nvPr/>
            </p:nvGraphicFramePr>
            <p:xfrm>
              <a:off x="4224770" y="1967980"/>
              <a:ext cx="1574120" cy="70612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8" name="" r:id="rId5" imgW="635000" imgH="355600" progId="Equation.DSMT4">
                      <p:embed/>
                    </p:oleObj>
                  </mc:Choice>
                  <mc:Fallback>
                    <p:oleObj name="" r:id="rId5" imgW="635000" imgH="355600" progId="Equation.DSMT4">
                      <p:embed/>
                      <p:pic>
                        <p:nvPicPr>
                          <p:cNvPr id="0" name="图片 3107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224770" y="1967980"/>
                            <a:ext cx="1574120" cy="706121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760" name="对象 28"/>
            <p:cNvGraphicFramePr>
              <a:graphicFrameLocks noChangeAspect="1"/>
            </p:cNvGraphicFramePr>
            <p:nvPr/>
          </p:nvGraphicFramePr>
          <p:xfrm>
            <a:off x="6210618" y="3389548"/>
            <a:ext cx="596249" cy="257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5" name="" r:id="rId7" imgW="381000" imgH="165100" progId="Equation.DSMT4">
                    <p:embed/>
                  </p:oleObj>
                </mc:Choice>
                <mc:Fallback>
                  <p:oleObj name="" r:id="rId7" imgW="381000" imgH="165100" progId="Equation.DSMT4">
                    <p:embed/>
                    <p:pic>
                      <p:nvPicPr>
                        <p:cNvPr id="0" name="图片 310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210618" y="3389548"/>
                          <a:ext cx="596249" cy="25717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61" name="对象 29"/>
            <p:cNvGraphicFramePr>
              <a:graphicFrameLocks noChangeAspect="1"/>
            </p:cNvGraphicFramePr>
            <p:nvPr/>
          </p:nvGraphicFramePr>
          <p:xfrm>
            <a:off x="7648058" y="3389548"/>
            <a:ext cx="641333" cy="218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7" name="" r:id="rId9" imgW="406400" imgH="139700" progId="Equation.DSMT4">
                    <p:embed/>
                  </p:oleObj>
                </mc:Choice>
                <mc:Fallback>
                  <p:oleObj name="" r:id="rId9" imgW="406400" imgH="139700" progId="Equation.DSMT4">
                    <p:embed/>
                    <p:pic>
                      <p:nvPicPr>
                        <p:cNvPr id="0" name="图片 310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648058" y="3389548"/>
                          <a:ext cx="641333" cy="21844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7" name="文本框 6"/>
          <p:cNvSpPr txBox="1"/>
          <p:nvPr/>
        </p:nvSpPr>
        <p:spPr>
          <a:xfrm>
            <a:off x="2163758" y="45220"/>
            <a:ext cx="121058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问题引入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85393" y="6830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专业结合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93005" y="68580"/>
            <a:ext cx="1382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探索原理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48"/>
          <p:cNvSpPr txBox="1"/>
          <p:nvPr/>
        </p:nvSpPr>
        <p:spPr>
          <a:xfrm>
            <a:off x="7740015" y="84455"/>
            <a:ext cx="1495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29" name="组合 28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30" name="文本框 29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48"/>
          <p:cNvSpPr txBox="1"/>
          <p:nvPr/>
        </p:nvSpPr>
        <p:spPr>
          <a:xfrm>
            <a:off x="6443980" y="84455"/>
            <a:ext cx="1346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中国版图变化图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088" y="473644"/>
            <a:ext cx="7714570" cy="4675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 descr="7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05" y="483235"/>
            <a:ext cx="7889240" cy="4632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7" name="文本框 6"/>
          <p:cNvSpPr txBox="1"/>
          <p:nvPr/>
        </p:nvSpPr>
        <p:spPr>
          <a:xfrm>
            <a:off x="2163758" y="45220"/>
            <a:ext cx="121058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问题引入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85393" y="6830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专业结合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93005" y="68580"/>
            <a:ext cx="1382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探索原理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48"/>
          <p:cNvSpPr txBox="1"/>
          <p:nvPr/>
        </p:nvSpPr>
        <p:spPr>
          <a:xfrm>
            <a:off x="7668260" y="49530"/>
            <a:ext cx="1495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29" name="组合 28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30" name="文本框 29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48"/>
          <p:cNvSpPr txBox="1"/>
          <p:nvPr/>
        </p:nvSpPr>
        <p:spPr>
          <a:xfrm>
            <a:off x="6391910" y="68580"/>
            <a:ext cx="1346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770" y="1034078"/>
            <a:ext cx="2830702" cy="136809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803169" y="2087443"/>
            <a:ext cx="36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3059513" y="1491561"/>
            <a:ext cx="36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4571800" y="587323"/>
            <a:ext cx="2349829" cy="2250222"/>
            <a:chOff x="5009803" y="866709"/>
            <a:chExt cx="1656115" cy="1944135"/>
          </a:xfrm>
          <a:solidFill>
            <a:schemeClr val="accent1"/>
          </a:solidFill>
        </p:grpSpPr>
        <p:sp>
          <p:nvSpPr>
            <p:cNvPr id="4" name="等腰三角形 3"/>
            <p:cNvSpPr/>
            <p:nvPr/>
          </p:nvSpPr>
          <p:spPr>
            <a:xfrm>
              <a:off x="5009803" y="866709"/>
              <a:ext cx="1656115" cy="1944135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stCxn id="4" idx="0"/>
              <a:endCxn id="4" idx="3"/>
            </p:cNvCxnSpPr>
            <p:nvPr/>
          </p:nvCxnSpPr>
          <p:spPr>
            <a:xfrm>
              <a:off x="5837861" y="866709"/>
              <a:ext cx="0" cy="1944135"/>
            </a:xfrm>
            <a:prstGeom prst="line">
              <a:avLst/>
            </a:prstGeom>
            <a:grpFill/>
            <a:ln w="28575">
              <a:solidFill>
                <a:schemeClr val="accent3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5669707" y="1679162"/>
              <a:ext cx="36002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h</a:t>
              </a:r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59840" y="3050540"/>
            <a:ext cx="2244725" cy="1865673"/>
            <a:chOff x="2483855" y="3333366"/>
            <a:chExt cx="1872130" cy="1667032"/>
          </a:xfrm>
          <a:solidFill>
            <a:schemeClr val="accent1"/>
          </a:solidFill>
        </p:grpSpPr>
        <p:sp>
          <p:nvSpPr>
            <p:cNvPr id="12" name="梯形 11"/>
            <p:cNvSpPr/>
            <p:nvPr/>
          </p:nvSpPr>
          <p:spPr>
            <a:xfrm>
              <a:off x="2483855" y="3435809"/>
              <a:ext cx="1872130" cy="1512105"/>
            </a:xfrm>
            <a:prstGeom prst="trapezoi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265773" y="3333366"/>
              <a:ext cx="360025" cy="3290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a</a:t>
              </a:r>
              <a:endParaRPr lang="zh-CN" altLang="en-US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289351" y="4671312"/>
              <a:ext cx="360025" cy="3290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b</a:t>
              </a:r>
              <a:endParaRPr lang="zh-CN" altLang="en-US" dirty="0"/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2843880" y="3435809"/>
              <a:ext cx="0" cy="1512105"/>
            </a:xfrm>
            <a:prstGeom prst="line">
              <a:avLst/>
            </a:prstGeom>
            <a:grpFill/>
            <a:ln w="28575">
              <a:solidFill>
                <a:schemeClr val="accent3">
                  <a:lumMod val="60000"/>
                  <a:lumOff val="40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2769052" y="4007195"/>
              <a:ext cx="360025" cy="3290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h</a:t>
              </a:r>
              <a:endParaRPr lang="zh-CN" altLang="en-US" dirty="0"/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5507817" y="2499963"/>
            <a:ext cx="36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17" name="椭圆 16"/>
          <p:cNvSpPr/>
          <p:nvPr/>
        </p:nvSpPr>
        <p:spPr>
          <a:xfrm>
            <a:off x="5292305" y="3194943"/>
            <a:ext cx="1584110" cy="15628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/>
        </p:nvGraphicFramePr>
        <p:xfrm>
          <a:off x="5795354" y="4093029"/>
          <a:ext cx="677084" cy="471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Equation" r:id="rId2" imgW="7010400" imgH="4876800" progId="Equation.DSMT4">
                  <p:embed/>
                </p:oleObj>
              </mc:Choice>
              <mc:Fallback>
                <p:oleObj name="Equation" r:id="rId2" imgW="7010400" imgH="4876800" progId="Equation.DSMT4">
                  <p:embed/>
                  <p:pic>
                    <p:nvPicPr>
                      <p:cNvPr id="0" name="图片 5139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95354" y="4093029"/>
                        <a:ext cx="677084" cy="471015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文本框 36"/>
          <p:cNvSpPr txBox="1"/>
          <p:nvPr/>
        </p:nvSpPr>
        <p:spPr>
          <a:xfrm>
            <a:off x="1740074" y="1551906"/>
            <a:ext cx="45714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ab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5775726" y="2080290"/>
            <a:ext cx="73653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1/2ah</a:t>
            </a:r>
            <a:endParaRPr lang="zh-CN" altLang="en-US" dirty="0"/>
          </a:p>
        </p:txBody>
      </p:sp>
      <p:sp>
        <p:nvSpPr>
          <p:cNvPr id="39" name="文本框 38"/>
          <p:cNvSpPr txBox="1"/>
          <p:nvPr/>
        </p:nvSpPr>
        <p:spPr>
          <a:xfrm>
            <a:off x="1955612" y="3818628"/>
            <a:ext cx="1143918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1/2(</a:t>
            </a:r>
            <a:r>
              <a:rPr lang="en-US" altLang="zh-CN" dirty="0" err="1"/>
              <a:t>a+b</a:t>
            </a:r>
            <a:r>
              <a:rPr lang="en-US" altLang="zh-CN" dirty="0"/>
              <a:t>)h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6961930" y="3848708"/>
            <a:ext cx="15645" cy="33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endCxn id="17" idx="0"/>
          </p:cNvCxnSpPr>
          <p:nvPr/>
        </p:nvCxnSpPr>
        <p:spPr>
          <a:xfrm flipH="1" flipV="1">
            <a:off x="6084360" y="3194943"/>
            <a:ext cx="15645" cy="81537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40" name="对象 39"/>
          <p:cNvGraphicFramePr>
            <a:graphicFrameLocks noChangeAspect="1"/>
          </p:cNvGraphicFramePr>
          <p:nvPr/>
        </p:nvGraphicFramePr>
        <p:xfrm>
          <a:off x="6158548" y="3419158"/>
          <a:ext cx="354012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4" imgW="3657600" imgH="3962400" progId="Equation.DSMT4">
                  <p:embed/>
                </p:oleObj>
              </mc:Choice>
              <mc:Fallback>
                <p:oleObj name="Equation" r:id="rId4" imgW="3657600" imgH="3962400" progId="Equation.DSMT4">
                  <p:embed/>
                  <p:pic>
                    <p:nvPicPr>
                      <p:cNvPr id="0" name="对象 1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58548" y="3419158"/>
                        <a:ext cx="354012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16" grpId="0"/>
      <p:bldP spid="36" grpId="0"/>
      <p:bldP spid="17" grpId="0" bldLvl="0" animBg="1"/>
      <p:bldP spid="37" grpId="0" bldLvl="0" animBg="1"/>
      <p:bldP spid="38" grpId="0" animBg="1"/>
      <p:bldP spid="3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42876" y="621506"/>
            <a:ext cx="1202531" cy="12013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" name="右箭头 2"/>
          <p:cNvSpPr/>
          <p:nvPr/>
        </p:nvSpPr>
        <p:spPr>
          <a:xfrm>
            <a:off x="1439466" y="1091804"/>
            <a:ext cx="486966" cy="2702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4" name="椭圆 3"/>
          <p:cNvSpPr/>
          <p:nvPr/>
        </p:nvSpPr>
        <p:spPr>
          <a:xfrm>
            <a:off x="2088356" y="621506"/>
            <a:ext cx="1229916" cy="1229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5" name="直接连接符 4"/>
          <p:cNvCxnSpPr/>
          <p:nvPr/>
        </p:nvCxnSpPr>
        <p:spPr>
          <a:xfrm>
            <a:off x="2088356" y="1237060"/>
            <a:ext cx="122991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2702719" y="621506"/>
            <a:ext cx="0" cy="1229916"/>
          </a:xfrm>
          <a:prstGeom prst="line">
            <a:avLst/>
          </a:prstGeom>
        </p:spPr>
        <p:style>
          <a:lnRef idx="3">
            <a:schemeClr val="accent3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5362" name="组合 15361"/>
          <p:cNvGrpSpPr/>
          <p:nvPr/>
        </p:nvGrpSpPr>
        <p:grpSpPr>
          <a:xfrm>
            <a:off x="4699080" y="1103393"/>
            <a:ext cx="1356122" cy="597694"/>
            <a:chOff x="-2" y="331"/>
            <a:chExt cx="3475" cy="1535"/>
          </a:xfrm>
          <a:solidFill>
            <a:schemeClr val="accent3"/>
          </a:solidFill>
        </p:grpSpPr>
        <p:sp>
          <p:nvSpPr>
            <p:cNvPr id="4103" name="任意多边形 15363"/>
            <p:cNvSpPr/>
            <p:nvPr>
              <p:custDataLst>
                <p:tags r:id="rId2"/>
              </p:custDataLst>
            </p:nvPr>
          </p:nvSpPr>
          <p:spPr>
            <a:xfrm rot="-2487206" flipH="1" flipV="1">
              <a:off x="-2" y="331"/>
              <a:ext cx="1440" cy="1440"/>
            </a:xfrm>
            <a:custGeom>
              <a:avLst/>
              <a:gdLst/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rect l="0" t="0" r="0" b="0"/>
              <a:pathLst>
                <a:path w="21600" h="21600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  <a:path w="21600" h="21600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4" name="任意多边形 15368"/>
            <p:cNvSpPr/>
            <p:nvPr>
              <p:custDataLst>
                <p:tags r:id="rId3"/>
              </p:custDataLst>
            </p:nvPr>
          </p:nvSpPr>
          <p:spPr>
            <a:xfrm rot="2846044" flipV="1">
              <a:off x="2033" y="426"/>
              <a:ext cx="1440" cy="1440"/>
            </a:xfrm>
            <a:custGeom>
              <a:avLst/>
              <a:gdLst/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rect l="0" t="0" r="0" b="0"/>
              <a:pathLst>
                <a:path w="21600" h="21600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  <a:path w="21600" h="21600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373" name="组合 15372"/>
          <p:cNvGrpSpPr/>
          <p:nvPr/>
        </p:nvGrpSpPr>
        <p:grpSpPr>
          <a:xfrm>
            <a:off x="4336256" y="684610"/>
            <a:ext cx="1352550" cy="601265"/>
            <a:chOff x="62" y="703"/>
            <a:chExt cx="3468" cy="1541"/>
          </a:xfrm>
        </p:grpSpPr>
        <p:sp>
          <p:nvSpPr>
            <p:cNvPr id="4106" name="任意多边形 15374"/>
            <p:cNvSpPr/>
            <p:nvPr>
              <p:custDataLst>
                <p:tags r:id="rId4"/>
              </p:custDataLst>
            </p:nvPr>
          </p:nvSpPr>
          <p:spPr>
            <a:xfrm rot="-2498197">
              <a:off x="2090" y="804"/>
              <a:ext cx="1440" cy="1440"/>
            </a:xfrm>
            <a:custGeom>
              <a:avLst/>
              <a:gdLst/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rect l="0" t="0" r="0" b="0"/>
              <a:pathLst>
                <a:path w="21600" h="21600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  <a:path w="21600" h="21600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07" name="任意多边形 15379"/>
            <p:cNvSpPr/>
            <p:nvPr>
              <p:custDataLst>
                <p:tags r:id="rId5"/>
              </p:custDataLst>
            </p:nvPr>
          </p:nvSpPr>
          <p:spPr>
            <a:xfrm rot="2959386" flipH="1">
              <a:off x="62" y="703"/>
              <a:ext cx="1440" cy="1440"/>
            </a:xfrm>
            <a:custGeom>
              <a:avLst/>
              <a:gdLst/>
              <a:ahLst/>
              <a:cxnLst>
                <a:cxn ang="270">
                  <a:pos x="0" y="0"/>
                </a:cxn>
                <a:cxn ang="90">
                  <a:pos x="21600" y="21600"/>
                </a:cxn>
                <a:cxn ang="90">
                  <a:pos x="0" y="21600"/>
                </a:cxn>
              </a:cxnLst>
              <a:rect l="0" t="0" r="0" b="0"/>
              <a:pathLst>
                <a:path w="21600" h="21600" fill="none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  <a:path w="21600" h="21600" stroke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" name="右箭头 8"/>
          <p:cNvSpPr/>
          <p:nvPr/>
        </p:nvSpPr>
        <p:spPr>
          <a:xfrm>
            <a:off x="3512344" y="1090613"/>
            <a:ext cx="485775" cy="2702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" name="右箭头 9"/>
          <p:cNvSpPr/>
          <p:nvPr/>
        </p:nvSpPr>
        <p:spPr>
          <a:xfrm>
            <a:off x="6238875" y="1028701"/>
            <a:ext cx="486966" cy="2702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grpSp>
        <p:nvGrpSpPr>
          <p:cNvPr id="17432" name="组合 17431"/>
          <p:cNvGrpSpPr/>
          <p:nvPr/>
        </p:nvGrpSpPr>
        <p:grpSpPr>
          <a:xfrm>
            <a:off x="6843713" y="784622"/>
            <a:ext cx="1735931" cy="576263"/>
            <a:chOff x="0" y="0"/>
            <a:chExt cx="4340" cy="1440"/>
          </a:xfrm>
        </p:grpSpPr>
        <p:grpSp>
          <p:nvGrpSpPr>
            <p:cNvPr id="4111" name="组合 17432"/>
            <p:cNvGrpSpPr/>
            <p:nvPr/>
          </p:nvGrpSpPr>
          <p:grpSpPr>
            <a:xfrm rot="1361873">
              <a:off x="3312" y="0"/>
              <a:ext cx="1028" cy="1440"/>
              <a:chOff x="0" y="0"/>
              <a:chExt cx="1028" cy="1440"/>
            </a:xfrm>
          </p:grpSpPr>
          <p:grpSp>
            <p:nvGrpSpPr>
              <p:cNvPr id="4112" name="组合 17433"/>
              <p:cNvGrpSpPr/>
              <p:nvPr/>
            </p:nvGrpSpPr>
            <p:grpSpPr>
              <a:xfrm>
                <a:off x="0" y="0"/>
                <a:ext cx="1028" cy="1440"/>
                <a:chOff x="0" y="0"/>
                <a:chExt cx="1028" cy="1440"/>
              </a:xfrm>
            </p:grpSpPr>
            <p:sp>
              <p:nvSpPr>
                <p:cNvPr id="4113" name="任意多边形 17434"/>
                <p:cNvSpPr/>
                <p:nvPr>
                  <p:custDataLst>
                    <p:tags r:id="rId6"/>
                  </p:custDataLst>
                </p:nvPr>
              </p:nvSpPr>
              <p:spPr>
                <a:xfrm flipH="1">
                  <a:off x="0" y="0"/>
                  <a:ext cx="1028" cy="1440"/>
                </a:xfrm>
                <a:custGeom>
                  <a:avLst/>
                  <a:gdLst/>
                  <a:ahLst/>
                  <a:cxnLst>
                    <a:cxn ang="270">
                      <a:pos x="0" y="0"/>
                    </a:cxn>
                    <a:cxn ang="0">
                      <a:pos x="15416" y="6470"/>
                    </a:cxn>
                    <a:cxn ang="90">
                      <a:pos x="0" y="21600"/>
                    </a:cxn>
                  </a:cxnLst>
                  <a:rect l="0" t="0" r="0" b="0"/>
                  <a:pathLst>
                    <a:path w="15416" h="21600" fill="none">
                      <a:moveTo>
                        <a:pt x="0" y="0"/>
                      </a:moveTo>
                      <a:cubicBezTo>
                        <a:pt x="6037" y="0"/>
                        <a:pt x="11496" y="2477"/>
                        <a:pt x="15416" y="6470"/>
                      </a:cubicBezTo>
                    </a:path>
                    <a:path w="15416" h="21600" stroke="0">
                      <a:moveTo>
                        <a:pt x="0" y="0"/>
                      </a:moveTo>
                      <a:cubicBezTo>
                        <a:pt x="6037" y="0"/>
                        <a:pt x="11496" y="2477"/>
                        <a:pt x="15416" y="6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114" name="直接连接符 17435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028" y="0"/>
                  <a:ext cx="0" cy="1440"/>
                </a:xfrm>
                <a:prstGeom prst="line">
                  <a:avLst/>
                </a:prstGeom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4115" name="直接连接符 17436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432"/>
                <a:ext cx="1008" cy="1008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116" name="组合 17437"/>
            <p:cNvGrpSpPr/>
            <p:nvPr/>
          </p:nvGrpSpPr>
          <p:grpSpPr>
            <a:xfrm>
              <a:off x="0" y="0"/>
              <a:ext cx="3236" cy="1440"/>
              <a:chOff x="0" y="0"/>
              <a:chExt cx="3236" cy="1440"/>
            </a:xfrm>
          </p:grpSpPr>
          <p:grpSp>
            <p:nvGrpSpPr>
              <p:cNvPr id="4117" name="组合 17438"/>
              <p:cNvGrpSpPr/>
              <p:nvPr/>
            </p:nvGrpSpPr>
            <p:grpSpPr>
              <a:xfrm rot="1340038">
                <a:off x="0" y="0"/>
                <a:ext cx="1028" cy="1440"/>
                <a:chOff x="0" y="0"/>
                <a:chExt cx="1028" cy="1440"/>
              </a:xfrm>
            </p:grpSpPr>
            <p:grpSp>
              <p:nvGrpSpPr>
                <p:cNvPr id="4118" name="组合 17439"/>
                <p:cNvGrpSpPr/>
                <p:nvPr/>
              </p:nvGrpSpPr>
              <p:grpSpPr>
                <a:xfrm>
                  <a:off x="0" y="0"/>
                  <a:ext cx="1028" cy="1440"/>
                  <a:chOff x="0" y="0"/>
                  <a:chExt cx="1028" cy="1440"/>
                </a:xfrm>
              </p:grpSpPr>
              <p:sp>
                <p:nvSpPr>
                  <p:cNvPr id="4119" name="任意多边形 17440"/>
                  <p:cNvSpPr/>
                  <p:nvPr>
                    <p:custDataLst>
                      <p:tags r:id="rId9"/>
                    </p:custDataLst>
                  </p:nvPr>
                </p:nvSpPr>
                <p:spPr>
                  <a:xfrm flipH="1">
                    <a:off x="0" y="0"/>
                    <a:ext cx="102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0">
                        <a:pos x="15416" y="6470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15416" h="21600" fill="none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</a:path>
                      <a:path w="15416" h="21600" stroke="0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20" name="直接连接符 17441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1028" y="0"/>
                    <a:ext cx="0" cy="144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21" name="直接连接符 17442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0" y="432"/>
                  <a:ext cx="1008" cy="1008"/>
                </a:xfrm>
                <a:prstGeom prst="line">
                  <a:avLst/>
                </a:prstGeom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122" name="组合 17443"/>
              <p:cNvGrpSpPr/>
              <p:nvPr/>
            </p:nvGrpSpPr>
            <p:grpSpPr>
              <a:xfrm rot="1305464">
                <a:off x="2208" y="0"/>
                <a:ext cx="1028" cy="1440"/>
                <a:chOff x="0" y="0"/>
                <a:chExt cx="1028" cy="1440"/>
              </a:xfrm>
            </p:grpSpPr>
            <p:grpSp>
              <p:nvGrpSpPr>
                <p:cNvPr id="4123" name="组合 17444"/>
                <p:cNvGrpSpPr/>
                <p:nvPr/>
              </p:nvGrpSpPr>
              <p:grpSpPr>
                <a:xfrm>
                  <a:off x="0" y="0"/>
                  <a:ext cx="1028" cy="1440"/>
                  <a:chOff x="0" y="0"/>
                  <a:chExt cx="1028" cy="1440"/>
                </a:xfrm>
              </p:grpSpPr>
              <p:sp>
                <p:nvSpPr>
                  <p:cNvPr id="4124" name="任意多边形 17445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 flipH="1">
                    <a:off x="0" y="0"/>
                    <a:ext cx="102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0">
                        <a:pos x="15416" y="6470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15416" h="21600" fill="none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</a:path>
                      <a:path w="15416" h="21600" stroke="0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25" name="直接连接符 17446"/>
                  <p:cNvSpPr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1028" y="0"/>
                    <a:ext cx="0" cy="144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26" name="直接连接符 17447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0" y="432"/>
                  <a:ext cx="1008" cy="1008"/>
                </a:xfrm>
                <a:prstGeom prst="line">
                  <a:avLst/>
                </a:prstGeom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127" name="组合 17448"/>
              <p:cNvGrpSpPr/>
              <p:nvPr/>
            </p:nvGrpSpPr>
            <p:grpSpPr>
              <a:xfrm rot="1350650">
                <a:off x="1104" y="0"/>
                <a:ext cx="1028" cy="1440"/>
                <a:chOff x="0" y="0"/>
                <a:chExt cx="1028" cy="1440"/>
              </a:xfrm>
            </p:grpSpPr>
            <p:grpSp>
              <p:nvGrpSpPr>
                <p:cNvPr id="4128" name="组合 17449"/>
                <p:cNvGrpSpPr/>
                <p:nvPr/>
              </p:nvGrpSpPr>
              <p:grpSpPr>
                <a:xfrm>
                  <a:off x="0" y="0"/>
                  <a:ext cx="1028" cy="1440"/>
                  <a:chOff x="0" y="0"/>
                  <a:chExt cx="1028" cy="1440"/>
                </a:xfrm>
              </p:grpSpPr>
              <p:sp>
                <p:nvSpPr>
                  <p:cNvPr id="4129" name="任意多边形 17450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 flipH="1">
                    <a:off x="0" y="0"/>
                    <a:ext cx="102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0">
                        <a:pos x="15416" y="6470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15416" h="21600" fill="none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</a:path>
                      <a:path w="15416" h="21600" stroke="0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30" name="直接连接符 17451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1028" y="0"/>
                    <a:ext cx="0" cy="1440"/>
                  </a:xfrm>
                  <a:prstGeom prst="line">
                    <a:avLst/>
                  </a:prstGeom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31" name="直接连接符 17452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0" y="432"/>
                  <a:ext cx="1008" cy="1008"/>
                </a:xfrm>
                <a:prstGeom prst="line">
                  <a:avLst/>
                </a:prstGeom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17410" name="组合 17409"/>
          <p:cNvGrpSpPr/>
          <p:nvPr/>
        </p:nvGrpSpPr>
        <p:grpSpPr>
          <a:xfrm flipV="1">
            <a:off x="7072312" y="937023"/>
            <a:ext cx="1728788" cy="573881"/>
            <a:chOff x="0" y="0"/>
            <a:chExt cx="4340" cy="1440"/>
          </a:xfrm>
          <a:solidFill>
            <a:schemeClr val="accent3"/>
          </a:solidFill>
        </p:grpSpPr>
        <p:grpSp>
          <p:nvGrpSpPr>
            <p:cNvPr id="4133" name="组合 17410"/>
            <p:cNvGrpSpPr/>
            <p:nvPr/>
          </p:nvGrpSpPr>
          <p:grpSpPr>
            <a:xfrm rot="1361873">
              <a:off x="3312" y="0"/>
              <a:ext cx="1028" cy="1440"/>
              <a:chOff x="0" y="0"/>
              <a:chExt cx="1028" cy="1440"/>
            </a:xfrm>
            <a:grpFill/>
          </p:grpSpPr>
          <p:grpSp>
            <p:nvGrpSpPr>
              <p:cNvPr id="4134" name="组合 17411"/>
              <p:cNvGrpSpPr/>
              <p:nvPr/>
            </p:nvGrpSpPr>
            <p:grpSpPr>
              <a:xfrm>
                <a:off x="0" y="0"/>
                <a:ext cx="1028" cy="1440"/>
                <a:chOff x="0" y="0"/>
                <a:chExt cx="1028" cy="1440"/>
              </a:xfrm>
              <a:grpFill/>
            </p:grpSpPr>
            <p:sp>
              <p:nvSpPr>
                <p:cNvPr id="4135" name="任意多边形 17412"/>
                <p:cNvSpPr/>
                <p:nvPr>
                  <p:custDataLst>
                    <p:tags r:id="rId18"/>
                  </p:custDataLst>
                </p:nvPr>
              </p:nvSpPr>
              <p:spPr>
                <a:xfrm flipH="1">
                  <a:off x="0" y="0"/>
                  <a:ext cx="1028" cy="1440"/>
                </a:xfrm>
                <a:custGeom>
                  <a:avLst/>
                  <a:gdLst/>
                  <a:ahLst/>
                  <a:cxnLst>
                    <a:cxn ang="270">
                      <a:pos x="0" y="0"/>
                    </a:cxn>
                    <a:cxn ang="0">
                      <a:pos x="15416" y="6470"/>
                    </a:cxn>
                    <a:cxn ang="90">
                      <a:pos x="0" y="21600"/>
                    </a:cxn>
                  </a:cxnLst>
                  <a:rect l="0" t="0" r="0" b="0"/>
                  <a:pathLst>
                    <a:path w="15416" h="21600" fill="none">
                      <a:moveTo>
                        <a:pt x="0" y="0"/>
                      </a:moveTo>
                      <a:cubicBezTo>
                        <a:pt x="6037" y="0"/>
                        <a:pt x="11496" y="2477"/>
                        <a:pt x="15416" y="6470"/>
                      </a:cubicBezTo>
                    </a:path>
                    <a:path w="15416" h="21600" stroke="0">
                      <a:moveTo>
                        <a:pt x="0" y="0"/>
                      </a:moveTo>
                      <a:cubicBezTo>
                        <a:pt x="6037" y="0"/>
                        <a:pt x="11496" y="2477"/>
                        <a:pt x="15416" y="6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136" name="直接连接符 17413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028" y="0"/>
                  <a:ext cx="0" cy="1440"/>
                </a:xfrm>
                <a:prstGeom prst="line">
                  <a:avLst/>
                </a:pr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4137" name="直接连接符 17414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432"/>
                <a:ext cx="1008" cy="1008"/>
              </a:xfrm>
              <a:prstGeom prst="line">
                <a:avLst/>
              </a:pr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138" name="组合 17415"/>
            <p:cNvGrpSpPr/>
            <p:nvPr/>
          </p:nvGrpSpPr>
          <p:grpSpPr>
            <a:xfrm>
              <a:off x="0" y="0"/>
              <a:ext cx="3236" cy="1440"/>
              <a:chOff x="0" y="0"/>
              <a:chExt cx="3236" cy="1440"/>
            </a:xfrm>
            <a:grpFill/>
          </p:grpSpPr>
          <p:grpSp>
            <p:nvGrpSpPr>
              <p:cNvPr id="4139" name="组合 17416"/>
              <p:cNvGrpSpPr/>
              <p:nvPr/>
            </p:nvGrpSpPr>
            <p:grpSpPr>
              <a:xfrm rot="1340038">
                <a:off x="0" y="0"/>
                <a:ext cx="1028" cy="1440"/>
                <a:chOff x="0" y="0"/>
                <a:chExt cx="1028" cy="1440"/>
              </a:xfrm>
              <a:grpFill/>
            </p:grpSpPr>
            <p:grpSp>
              <p:nvGrpSpPr>
                <p:cNvPr id="4140" name="组合 17417"/>
                <p:cNvGrpSpPr/>
                <p:nvPr/>
              </p:nvGrpSpPr>
              <p:grpSpPr>
                <a:xfrm>
                  <a:off x="0" y="0"/>
                  <a:ext cx="1028" cy="1440"/>
                  <a:chOff x="0" y="0"/>
                  <a:chExt cx="1028" cy="1440"/>
                </a:xfrm>
                <a:grpFill/>
              </p:grpSpPr>
              <p:sp>
                <p:nvSpPr>
                  <p:cNvPr id="4141" name="任意多边形 17418"/>
                  <p:cNvSpPr/>
                  <p:nvPr>
                    <p:custDataLst>
                      <p:tags r:id="rId21"/>
                    </p:custDataLst>
                  </p:nvPr>
                </p:nvSpPr>
                <p:spPr>
                  <a:xfrm flipH="1">
                    <a:off x="0" y="0"/>
                    <a:ext cx="102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0">
                        <a:pos x="15416" y="6470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15416" h="21600" fill="none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</a:path>
                      <a:path w="15416" h="21600" stroke="0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42" name="直接连接符 17419"/>
                  <p:cNvSpPr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1028" y="0"/>
                    <a:ext cx="0" cy="1440"/>
                  </a:xfrm>
                  <a:prstGeom prst="line">
                    <a:avLst/>
                  </a:pr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43" name="直接连接符 17420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0" y="432"/>
                  <a:ext cx="1008" cy="1008"/>
                </a:xfrm>
                <a:prstGeom prst="line">
                  <a:avLst/>
                </a:pr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144" name="组合 17421"/>
              <p:cNvGrpSpPr/>
              <p:nvPr/>
            </p:nvGrpSpPr>
            <p:grpSpPr>
              <a:xfrm rot="1305464">
                <a:off x="2208" y="0"/>
                <a:ext cx="1028" cy="1440"/>
                <a:chOff x="0" y="0"/>
                <a:chExt cx="1028" cy="1440"/>
              </a:xfrm>
              <a:grpFill/>
            </p:grpSpPr>
            <p:grpSp>
              <p:nvGrpSpPr>
                <p:cNvPr id="4145" name="组合 17422"/>
                <p:cNvGrpSpPr/>
                <p:nvPr/>
              </p:nvGrpSpPr>
              <p:grpSpPr>
                <a:xfrm>
                  <a:off x="0" y="0"/>
                  <a:ext cx="1028" cy="1440"/>
                  <a:chOff x="0" y="0"/>
                  <a:chExt cx="1028" cy="1440"/>
                </a:xfrm>
                <a:grpFill/>
              </p:grpSpPr>
              <p:sp>
                <p:nvSpPr>
                  <p:cNvPr id="4146" name="任意多边形 17423"/>
                  <p:cNvSpPr/>
                  <p:nvPr>
                    <p:custDataLst>
                      <p:tags r:id="rId24"/>
                    </p:custDataLst>
                  </p:nvPr>
                </p:nvSpPr>
                <p:spPr>
                  <a:xfrm flipH="1">
                    <a:off x="0" y="0"/>
                    <a:ext cx="102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0">
                        <a:pos x="15416" y="6470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15416" h="21600" fill="none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</a:path>
                      <a:path w="15416" h="21600" stroke="0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47" name="直接连接符 17424"/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1028" y="0"/>
                    <a:ext cx="0" cy="1440"/>
                  </a:xfrm>
                  <a:prstGeom prst="line">
                    <a:avLst/>
                  </a:pr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48" name="直接连接符 17425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0" y="432"/>
                  <a:ext cx="1008" cy="1008"/>
                </a:xfrm>
                <a:prstGeom prst="line">
                  <a:avLst/>
                </a:pr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149" name="组合 17426"/>
              <p:cNvGrpSpPr/>
              <p:nvPr/>
            </p:nvGrpSpPr>
            <p:grpSpPr>
              <a:xfrm rot="1350650">
                <a:off x="1104" y="0"/>
                <a:ext cx="1028" cy="1440"/>
                <a:chOff x="0" y="0"/>
                <a:chExt cx="1028" cy="1440"/>
              </a:xfrm>
              <a:grpFill/>
            </p:grpSpPr>
            <p:grpSp>
              <p:nvGrpSpPr>
                <p:cNvPr id="4150" name="组合 17427"/>
                <p:cNvGrpSpPr/>
                <p:nvPr/>
              </p:nvGrpSpPr>
              <p:grpSpPr>
                <a:xfrm>
                  <a:off x="0" y="0"/>
                  <a:ext cx="1028" cy="1440"/>
                  <a:chOff x="0" y="0"/>
                  <a:chExt cx="1028" cy="1440"/>
                </a:xfrm>
                <a:grpFill/>
              </p:grpSpPr>
              <p:sp>
                <p:nvSpPr>
                  <p:cNvPr id="4151" name="任意多边形 17428"/>
                  <p:cNvSpPr/>
                  <p:nvPr>
                    <p:custDataLst>
                      <p:tags r:id="rId27"/>
                    </p:custDataLst>
                  </p:nvPr>
                </p:nvSpPr>
                <p:spPr>
                  <a:xfrm flipH="1">
                    <a:off x="0" y="0"/>
                    <a:ext cx="102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0">
                        <a:pos x="15416" y="6470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15416" h="21600" fill="none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</a:path>
                      <a:path w="15416" h="21600" stroke="0">
                        <a:moveTo>
                          <a:pt x="0" y="0"/>
                        </a:moveTo>
                        <a:cubicBezTo>
                          <a:pt x="6037" y="0"/>
                          <a:pt x="11496" y="2477"/>
                          <a:pt x="15416" y="647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52" name="直接连接符 17429"/>
                  <p:cNvSpPr/>
                  <p:nvPr>
                    <p:custDataLst>
                      <p:tags r:id="rId28"/>
                    </p:custDataLst>
                  </p:nvPr>
                </p:nvSpPr>
                <p:spPr>
                  <a:xfrm>
                    <a:off x="1028" y="0"/>
                    <a:ext cx="0" cy="1440"/>
                  </a:xfrm>
                  <a:prstGeom prst="line">
                    <a:avLst/>
                  </a:prstGeom>
                  <a:grpFill/>
                  <a:ln w="1905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53" name="直接连接符 17430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0" y="432"/>
                  <a:ext cx="1008" cy="1008"/>
                </a:xfrm>
                <a:prstGeom prst="line">
                  <a:avLst/>
                </a:pr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11" name="右箭头 10"/>
          <p:cNvSpPr/>
          <p:nvPr/>
        </p:nvSpPr>
        <p:spPr>
          <a:xfrm rot="5400000">
            <a:off x="7759898" y="2031802"/>
            <a:ext cx="485775" cy="2702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grpSp>
        <p:nvGrpSpPr>
          <p:cNvPr id="19458" name="组合 19457"/>
          <p:cNvGrpSpPr/>
          <p:nvPr/>
        </p:nvGrpSpPr>
        <p:grpSpPr>
          <a:xfrm rot="21567917">
            <a:off x="6304360" y="2637235"/>
            <a:ext cx="2575322" cy="858440"/>
            <a:chOff x="0" y="0"/>
            <a:chExt cx="4320" cy="1440"/>
          </a:xfrm>
          <a:solidFill>
            <a:schemeClr val="accent3"/>
          </a:solidFill>
        </p:grpSpPr>
        <p:grpSp>
          <p:nvGrpSpPr>
            <p:cNvPr id="4156" name="组合 19458"/>
            <p:cNvGrpSpPr/>
            <p:nvPr/>
          </p:nvGrpSpPr>
          <p:grpSpPr>
            <a:xfrm flipV="1">
              <a:off x="0" y="0"/>
              <a:ext cx="2160" cy="1440"/>
              <a:chOff x="0" y="0"/>
              <a:chExt cx="2160" cy="1440"/>
            </a:xfrm>
            <a:grpFill/>
          </p:grpSpPr>
          <p:grpSp>
            <p:nvGrpSpPr>
              <p:cNvPr id="4157" name="组合 19459"/>
              <p:cNvGrpSpPr/>
              <p:nvPr/>
            </p:nvGrpSpPr>
            <p:grpSpPr>
              <a:xfrm rot="-604323">
                <a:off x="1632" y="0"/>
                <a:ext cx="528" cy="1440"/>
                <a:chOff x="0" y="0"/>
                <a:chExt cx="528" cy="1440"/>
              </a:xfrm>
              <a:grpFill/>
            </p:grpSpPr>
            <p:grpSp>
              <p:nvGrpSpPr>
                <p:cNvPr id="4158" name="组合 19460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  <a:grpFill/>
              </p:grpSpPr>
              <p:sp>
                <p:nvSpPr>
                  <p:cNvPr id="4159" name="任意多边形 19461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60" name="直接连接符 19462"/>
                  <p:cNvSpPr/>
                  <p:nvPr>
                    <p:custDataLst>
                      <p:tags r:id="rId31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grpFill/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61" name="直接连接符 19463"/>
                <p:cNvSpPr/>
                <p:nvPr>
                  <p:custDataLst>
                    <p:tags r:id="rId32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grp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162" name="组合 19464"/>
              <p:cNvGrpSpPr/>
              <p:nvPr/>
            </p:nvGrpSpPr>
            <p:grpSpPr>
              <a:xfrm rot="-663293">
                <a:off x="1104" y="0"/>
                <a:ext cx="528" cy="1440"/>
                <a:chOff x="0" y="0"/>
                <a:chExt cx="528" cy="1440"/>
              </a:xfrm>
              <a:grpFill/>
            </p:grpSpPr>
            <p:grpSp>
              <p:nvGrpSpPr>
                <p:cNvPr id="4163" name="组合 19465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  <a:grpFill/>
              </p:grpSpPr>
              <p:sp>
                <p:nvSpPr>
                  <p:cNvPr id="4164" name="任意多边形 19466"/>
                  <p:cNvSpPr/>
                  <p:nvPr>
                    <p:custDataLst>
                      <p:tags r:id="rId33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65" name="直接连接符 19467"/>
                  <p:cNvSpPr/>
                  <p:nvPr>
                    <p:custDataLst>
                      <p:tags r:id="rId34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grpFill/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66" name="直接连接符 19468"/>
                <p:cNvSpPr/>
                <p:nvPr>
                  <p:custDataLst>
                    <p:tags r:id="rId35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grp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167" name="组合 19469"/>
              <p:cNvGrpSpPr/>
              <p:nvPr/>
            </p:nvGrpSpPr>
            <p:grpSpPr>
              <a:xfrm rot="-588183">
                <a:off x="528" y="0"/>
                <a:ext cx="528" cy="1440"/>
                <a:chOff x="0" y="0"/>
                <a:chExt cx="528" cy="1440"/>
              </a:xfrm>
              <a:grpFill/>
            </p:grpSpPr>
            <p:grpSp>
              <p:nvGrpSpPr>
                <p:cNvPr id="4168" name="组合 19470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  <a:grpFill/>
              </p:grpSpPr>
              <p:sp>
                <p:nvSpPr>
                  <p:cNvPr id="4169" name="任意多边形 19471"/>
                  <p:cNvSpPr/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70" name="直接连接符 19472"/>
                  <p:cNvSpPr/>
                  <p:nvPr>
                    <p:custDataLst>
                      <p:tags r:id="rId37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grpFill/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71" name="直接连接符 19473"/>
                <p:cNvSpPr/>
                <p:nvPr>
                  <p:custDataLst>
                    <p:tags r:id="rId38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grp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172" name="组合 19474"/>
              <p:cNvGrpSpPr/>
              <p:nvPr/>
            </p:nvGrpSpPr>
            <p:grpSpPr>
              <a:xfrm rot="-571035">
                <a:off x="0" y="0"/>
                <a:ext cx="528" cy="1440"/>
                <a:chOff x="0" y="0"/>
                <a:chExt cx="528" cy="1440"/>
              </a:xfrm>
              <a:grpFill/>
            </p:grpSpPr>
            <p:grpSp>
              <p:nvGrpSpPr>
                <p:cNvPr id="4173" name="组合 19475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  <a:grpFill/>
              </p:grpSpPr>
              <p:sp>
                <p:nvSpPr>
                  <p:cNvPr id="4174" name="任意多边形 19476"/>
                  <p:cNvSpPr/>
                  <p:nvPr>
                    <p:custDataLst>
                      <p:tags r:id="rId39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75" name="直接连接符 19477"/>
                  <p:cNvSpPr/>
                  <p:nvPr>
                    <p:custDataLst>
                      <p:tags r:id="rId40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grpFill/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76" name="直接连接符 19478"/>
                <p:cNvSpPr/>
                <p:nvPr>
                  <p:custDataLst>
                    <p:tags r:id="rId41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grp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177" name="组合 19479"/>
            <p:cNvGrpSpPr/>
            <p:nvPr/>
          </p:nvGrpSpPr>
          <p:grpSpPr>
            <a:xfrm flipV="1">
              <a:off x="2160" y="0"/>
              <a:ext cx="2160" cy="1440"/>
              <a:chOff x="0" y="0"/>
              <a:chExt cx="2160" cy="1440"/>
            </a:xfrm>
            <a:grpFill/>
          </p:grpSpPr>
          <p:grpSp>
            <p:nvGrpSpPr>
              <p:cNvPr id="4178" name="组合 19480"/>
              <p:cNvGrpSpPr/>
              <p:nvPr/>
            </p:nvGrpSpPr>
            <p:grpSpPr>
              <a:xfrm rot="-604323">
                <a:off x="1632" y="0"/>
                <a:ext cx="528" cy="1440"/>
                <a:chOff x="0" y="0"/>
                <a:chExt cx="528" cy="1440"/>
              </a:xfrm>
              <a:grpFill/>
            </p:grpSpPr>
            <p:grpSp>
              <p:nvGrpSpPr>
                <p:cNvPr id="4179" name="组合 19481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  <a:grpFill/>
              </p:grpSpPr>
              <p:sp>
                <p:nvSpPr>
                  <p:cNvPr id="4180" name="任意多边形 19482"/>
                  <p:cNvSpPr/>
                  <p:nvPr>
                    <p:custDataLst>
                      <p:tags r:id="rId42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81" name="直接连接符 19483"/>
                  <p:cNvSpPr/>
                  <p:nvPr>
                    <p:custDataLst>
                      <p:tags r:id="rId43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grpFill/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82" name="直接连接符 19484"/>
                <p:cNvSpPr/>
                <p:nvPr>
                  <p:custDataLst>
                    <p:tags r:id="rId44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grp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183" name="组合 19485"/>
              <p:cNvGrpSpPr/>
              <p:nvPr/>
            </p:nvGrpSpPr>
            <p:grpSpPr>
              <a:xfrm rot="-663293">
                <a:off x="1104" y="0"/>
                <a:ext cx="528" cy="1440"/>
                <a:chOff x="0" y="0"/>
                <a:chExt cx="528" cy="1440"/>
              </a:xfrm>
              <a:grpFill/>
            </p:grpSpPr>
            <p:grpSp>
              <p:nvGrpSpPr>
                <p:cNvPr id="4184" name="组合 19486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  <a:grpFill/>
              </p:grpSpPr>
              <p:sp>
                <p:nvSpPr>
                  <p:cNvPr id="4185" name="任意多边形 19487"/>
                  <p:cNvSpPr/>
                  <p:nvPr>
                    <p:custDataLst>
                      <p:tags r:id="rId45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86" name="直接连接符 19488"/>
                  <p:cNvSpPr/>
                  <p:nvPr>
                    <p:custDataLst>
                      <p:tags r:id="rId46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grpFill/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87" name="直接连接符 19489"/>
                <p:cNvSpPr/>
                <p:nvPr>
                  <p:custDataLst>
                    <p:tags r:id="rId47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grp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188" name="组合 19490"/>
              <p:cNvGrpSpPr/>
              <p:nvPr/>
            </p:nvGrpSpPr>
            <p:grpSpPr>
              <a:xfrm rot="-588183">
                <a:off x="528" y="0"/>
                <a:ext cx="528" cy="1440"/>
                <a:chOff x="0" y="0"/>
                <a:chExt cx="528" cy="1440"/>
              </a:xfrm>
              <a:grpFill/>
            </p:grpSpPr>
            <p:grpSp>
              <p:nvGrpSpPr>
                <p:cNvPr id="4189" name="组合 19491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  <a:grpFill/>
              </p:grpSpPr>
              <p:sp>
                <p:nvSpPr>
                  <p:cNvPr id="4190" name="任意多边形 19492"/>
                  <p:cNvSpPr/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91" name="直接连接符 19493"/>
                  <p:cNvSpPr/>
                  <p:nvPr>
                    <p:custDataLst>
                      <p:tags r:id="rId49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grpFill/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92" name="直接连接符 19494"/>
                <p:cNvSpPr/>
                <p:nvPr>
                  <p:custDataLst>
                    <p:tags r:id="rId50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grp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193" name="组合 19495"/>
              <p:cNvGrpSpPr/>
              <p:nvPr/>
            </p:nvGrpSpPr>
            <p:grpSpPr>
              <a:xfrm rot="-571035">
                <a:off x="0" y="0"/>
                <a:ext cx="528" cy="1440"/>
                <a:chOff x="0" y="0"/>
                <a:chExt cx="528" cy="1440"/>
              </a:xfrm>
              <a:grpFill/>
            </p:grpSpPr>
            <p:grpSp>
              <p:nvGrpSpPr>
                <p:cNvPr id="4194" name="组合 19496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  <a:grpFill/>
              </p:grpSpPr>
              <p:sp>
                <p:nvSpPr>
                  <p:cNvPr id="4195" name="任意多边形 19497"/>
                  <p:cNvSpPr/>
                  <p:nvPr>
                    <p:custDataLst>
                      <p:tags r:id="rId51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96" name="直接连接符 19498"/>
                  <p:cNvSpPr/>
                  <p:nvPr>
                    <p:custDataLst>
                      <p:tags r:id="rId52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grpFill/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97" name="直接连接符 19499"/>
                <p:cNvSpPr/>
                <p:nvPr>
                  <p:custDataLst>
                    <p:tags r:id="rId53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grp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grpSp>
        <p:nvGrpSpPr>
          <p:cNvPr id="19501" name="组合 19500"/>
          <p:cNvGrpSpPr/>
          <p:nvPr/>
        </p:nvGrpSpPr>
        <p:grpSpPr>
          <a:xfrm>
            <a:off x="6443663" y="2570560"/>
            <a:ext cx="2602706" cy="860822"/>
            <a:chOff x="0" y="0"/>
            <a:chExt cx="4366" cy="1443"/>
          </a:xfrm>
        </p:grpSpPr>
        <p:sp>
          <p:nvSpPr>
            <p:cNvPr id="4199" name="直接连接符 19501"/>
            <p:cNvSpPr/>
            <p:nvPr>
              <p:custDataLst>
                <p:tags r:id="rId54"/>
              </p:custDataLst>
            </p:nvPr>
          </p:nvSpPr>
          <p:spPr>
            <a:xfrm rot="-703905" flipV="1">
              <a:off x="584" y="98"/>
              <a:ext cx="582" cy="1342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4200" name="组合 19502"/>
            <p:cNvGrpSpPr/>
            <p:nvPr/>
          </p:nvGrpSpPr>
          <p:grpSpPr>
            <a:xfrm>
              <a:off x="0" y="0"/>
              <a:ext cx="4366" cy="1443"/>
              <a:chOff x="0" y="0"/>
              <a:chExt cx="4366" cy="1443"/>
            </a:xfrm>
          </p:grpSpPr>
          <p:grpSp>
            <p:nvGrpSpPr>
              <p:cNvPr id="4201" name="组合 19503"/>
              <p:cNvGrpSpPr/>
              <p:nvPr/>
            </p:nvGrpSpPr>
            <p:grpSpPr>
              <a:xfrm rot="-713839">
                <a:off x="1679" y="0"/>
                <a:ext cx="528" cy="1440"/>
                <a:chOff x="0" y="0"/>
                <a:chExt cx="528" cy="1440"/>
              </a:xfrm>
            </p:grpSpPr>
            <p:grpSp>
              <p:nvGrpSpPr>
                <p:cNvPr id="4202" name="组合 19504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</p:grpSpPr>
              <p:sp>
                <p:nvSpPr>
                  <p:cNvPr id="4203" name="任意多边形 19505"/>
                  <p:cNvSpPr/>
                  <p:nvPr>
                    <p:custDataLst>
                      <p:tags r:id="rId55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04" name="直接连接符 19506"/>
                  <p:cNvSpPr/>
                  <p:nvPr>
                    <p:custDataLst>
                      <p:tags r:id="rId56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205" name="直接连接符 19507"/>
                <p:cNvSpPr/>
                <p:nvPr>
                  <p:custDataLst>
                    <p:tags r:id="rId57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206" name="组合 19508"/>
              <p:cNvGrpSpPr/>
              <p:nvPr/>
            </p:nvGrpSpPr>
            <p:grpSpPr>
              <a:xfrm rot="-659978">
                <a:off x="1151" y="0"/>
                <a:ext cx="528" cy="1440"/>
                <a:chOff x="0" y="0"/>
                <a:chExt cx="528" cy="1440"/>
              </a:xfrm>
            </p:grpSpPr>
            <p:grpSp>
              <p:nvGrpSpPr>
                <p:cNvPr id="4207" name="组合 19509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</p:grpSpPr>
              <p:sp>
                <p:nvSpPr>
                  <p:cNvPr id="4208" name="任意多边形 19510"/>
                  <p:cNvSpPr/>
                  <p:nvPr>
                    <p:custDataLst>
                      <p:tags r:id="rId58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09" name="直接连接符 19511"/>
                  <p:cNvSpPr/>
                  <p:nvPr>
                    <p:custDataLst>
                      <p:tags r:id="rId59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210" name="直接连接符 19512"/>
                <p:cNvSpPr/>
                <p:nvPr>
                  <p:custDataLst>
                    <p:tags r:id="rId60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211" name="组合 19513"/>
              <p:cNvGrpSpPr/>
              <p:nvPr/>
            </p:nvGrpSpPr>
            <p:grpSpPr>
              <a:xfrm rot="-703905">
                <a:off x="575" y="2"/>
                <a:ext cx="571" cy="1438"/>
                <a:chOff x="0" y="0"/>
                <a:chExt cx="518" cy="1440"/>
              </a:xfrm>
            </p:grpSpPr>
            <p:sp>
              <p:nvSpPr>
                <p:cNvPr id="4212" name="任意多边形 19514"/>
                <p:cNvSpPr/>
                <p:nvPr>
                  <p:custDataLst>
                    <p:tags r:id="rId61"/>
                  </p:custDataLst>
                </p:nvPr>
              </p:nvSpPr>
              <p:spPr>
                <a:xfrm>
                  <a:off x="0" y="0"/>
                  <a:ext cx="518" cy="1440"/>
                </a:xfrm>
                <a:custGeom>
                  <a:avLst/>
                  <a:gdLst/>
                  <a:ahLst/>
                  <a:cxnLst>
                    <a:cxn ang="270">
                      <a:pos x="0" y="0"/>
                    </a:cxn>
                    <a:cxn ang="270">
                      <a:pos x="7766" y="1444"/>
                    </a:cxn>
                    <a:cxn ang="90">
                      <a:pos x="0" y="21600"/>
                    </a:cxn>
                  </a:cxnLst>
                  <a:rect l="0" t="0" r="0" b="0"/>
                  <a:pathLst>
                    <a:path w="7767" h="21600" fill="none">
                      <a:moveTo>
                        <a:pt x="0" y="0"/>
                      </a:moveTo>
                      <a:cubicBezTo>
                        <a:pt x="2741" y="0"/>
                        <a:pt x="5362" y="510"/>
                        <a:pt x="7771" y="1440"/>
                      </a:cubicBezTo>
                    </a:path>
                    <a:path w="7767" h="21600" stroke="0">
                      <a:moveTo>
                        <a:pt x="0" y="0"/>
                      </a:moveTo>
                      <a:cubicBezTo>
                        <a:pt x="2741" y="0"/>
                        <a:pt x="5362" y="510"/>
                        <a:pt x="7771" y="144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213" name="直接连接符 19515"/>
                <p:cNvSpPr/>
                <p:nvPr>
                  <p:custDataLst>
                    <p:tags r:id="rId62"/>
                  </p:custDataLst>
                </p:nvPr>
              </p:nvSpPr>
              <p:spPr>
                <a:xfrm>
                  <a:off x="0" y="0"/>
                  <a:ext cx="0" cy="1440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214" name="组合 19516"/>
              <p:cNvGrpSpPr/>
              <p:nvPr/>
            </p:nvGrpSpPr>
            <p:grpSpPr>
              <a:xfrm rot="-783160">
                <a:off x="0" y="2"/>
                <a:ext cx="576" cy="1436"/>
                <a:chOff x="0" y="0"/>
                <a:chExt cx="528" cy="1440"/>
              </a:xfrm>
            </p:grpSpPr>
            <p:grpSp>
              <p:nvGrpSpPr>
                <p:cNvPr id="4215" name="组合 19517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</p:grpSpPr>
              <p:sp>
                <p:nvSpPr>
                  <p:cNvPr id="4216" name="任意多边形 19518"/>
                  <p:cNvSpPr/>
                  <p:nvPr>
                    <p:custDataLst>
                      <p:tags r:id="rId63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17" name="直接连接符 19519"/>
                  <p:cNvSpPr/>
                  <p:nvPr>
                    <p:custDataLst>
                      <p:tags r:id="rId64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218" name="直接连接符 19520"/>
                <p:cNvSpPr/>
                <p:nvPr>
                  <p:custDataLst>
                    <p:tags r:id="rId65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219" name="组合 19521"/>
              <p:cNvGrpSpPr/>
              <p:nvPr/>
            </p:nvGrpSpPr>
            <p:grpSpPr>
              <a:xfrm rot="-718473">
                <a:off x="3840" y="2"/>
                <a:ext cx="526" cy="1440"/>
                <a:chOff x="0" y="0"/>
                <a:chExt cx="528" cy="1440"/>
              </a:xfrm>
            </p:grpSpPr>
            <p:grpSp>
              <p:nvGrpSpPr>
                <p:cNvPr id="4220" name="组合 19522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</p:grpSpPr>
              <p:sp>
                <p:nvSpPr>
                  <p:cNvPr id="4221" name="任意多边形 19523"/>
                  <p:cNvSpPr/>
                  <p:nvPr>
                    <p:custDataLst>
                      <p:tags r:id="rId66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22" name="直接连接符 19524"/>
                  <p:cNvSpPr/>
                  <p:nvPr>
                    <p:custDataLst>
                      <p:tags r:id="rId67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223" name="直接连接符 19525"/>
                <p:cNvSpPr/>
                <p:nvPr>
                  <p:custDataLst>
                    <p:tags r:id="rId68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224" name="组合 19526"/>
              <p:cNvGrpSpPr/>
              <p:nvPr/>
            </p:nvGrpSpPr>
            <p:grpSpPr>
              <a:xfrm rot="-659978">
                <a:off x="3310" y="3"/>
                <a:ext cx="528" cy="1440"/>
                <a:chOff x="0" y="0"/>
                <a:chExt cx="528" cy="1440"/>
              </a:xfrm>
            </p:grpSpPr>
            <p:grpSp>
              <p:nvGrpSpPr>
                <p:cNvPr id="4225" name="组合 19527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</p:grpSpPr>
              <p:sp>
                <p:nvSpPr>
                  <p:cNvPr id="4226" name="任意多边形 19528"/>
                  <p:cNvSpPr/>
                  <p:nvPr>
                    <p:custDataLst>
                      <p:tags r:id="rId69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27" name="直接连接符 19529"/>
                  <p:cNvSpPr/>
                  <p:nvPr>
                    <p:custDataLst>
                      <p:tags r:id="rId70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228" name="直接连接符 19530"/>
                <p:cNvSpPr/>
                <p:nvPr>
                  <p:custDataLst>
                    <p:tags r:id="rId71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229" name="组合 19531"/>
              <p:cNvGrpSpPr/>
              <p:nvPr/>
            </p:nvGrpSpPr>
            <p:grpSpPr>
              <a:xfrm rot="-676884">
                <a:off x="2735" y="2"/>
                <a:ext cx="528" cy="1440"/>
                <a:chOff x="0" y="0"/>
                <a:chExt cx="528" cy="1440"/>
              </a:xfrm>
            </p:grpSpPr>
            <p:grpSp>
              <p:nvGrpSpPr>
                <p:cNvPr id="4230" name="组合 19532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</p:grpSpPr>
              <p:sp>
                <p:nvSpPr>
                  <p:cNvPr id="4231" name="任意多边形 19533"/>
                  <p:cNvSpPr/>
                  <p:nvPr>
                    <p:custDataLst>
                      <p:tags r:id="rId72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32" name="直接连接符 19534"/>
                  <p:cNvSpPr/>
                  <p:nvPr>
                    <p:custDataLst>
                      <p:tags r:id="rId73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233" name="直接连接符 19535"/>
                <p:cNvSpPr/>
                <p:nvPr>
                  <p:custDataLst>
                    <p:tags r:id="rId74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234" name="组合 19536"/>
              <p:cNvGrpSpPr/>
              <p:nvPr/>
            </p:nvGrpSpPr>
            <p:grpSpPr>
              <a:xfrm rot="-790180">
                <a:off x="2207" y="2"/>
                <a:ext cx="528" cy="1440"/>
                <a:chOff x="0" y="0"/>
                <a:chExt cx="528" cy="1440"/>
              </a:xfrm>
            </p:grpSpPr>
            <p:grpSp>
              <p:nvGrpSpPr>
                <p:cNvPr id="4235" name="组合 19537"/>
                <p:cNvGrpSpPr/>
                <p:nvPr/>
              </p:nvGrpSpPr>
              <p:grpSpPr>
                <a:xfrm>
                  <a:off x="0" y="0"/>
                  <a:ext cx="518" cy="1440"/>
                  <a:chOff x="0" y="0"/>
                  <a:chExt cx="518" cy="1440"/>
                </a:xfrm>
              </p:grpSpPr>
              <p:sp>
                <p:nvSpPr>
                  <p:cNvPr id="4236" name="任意多边形 19538"/>
                  <p:cNvSpPr/>
                  <p:nvPr>
                    <p:custDataLst>
                      <p:tags r:id="rId75"/>
                    </p:custDataLst>
                  </p:nvPr>
                </p:nvSpPr>
                <p:spPr>
                  <a:xfrm>
                    <a:off x="0" y="0"/>
                    <a:ext cx="518" cy="1440"/>
                  </a:xfrm>
                  <a:custGeom>
                    <a:avLst/>
                    <a:gdLst/>
                    <a:ahLst/>
                    <a:cxnLst>
                      <a:cxn ang="270">
                        <a:pos x="0" y="0"/>
                      </a:cxn>
                      <a:cxn ang="270">
                        <a:pos x="7766" y="1444"/>
                      </a:cxn>
                      <a:cxn ang="90">
                        <a:pos x="0" y="21600"/>
                      </a:cxn>
                    </a:cxnLst>
                    <a:rect l="0" t="0" r="0" b="0"/>
                    <a:pathLst>
                      <a:path w="7767" h="21600" fill="none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</a:path>
                      <a:path w="7767" h="21600" stroke="0">
                        <a:moveTo>
                          <a:pt x="0" y="0"/>
                        </a:moveTo>
                        <a:cubicBezTo>
                          <a:pt x="2741" y="0"/>
                          <a:pt x="5362" y="510"/>
                          <a:pt x="7771" y="144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37" name="直接连接符 19539"/>
                  <p:cNvSpPr/>
                  <p:nvPr>
                    <p:custDataLst>
                      <p:tags r:id="rId76"/>
                    </p:custDataLst>
                  </p:nvPr>
                </p:nvSpPr>
                <p:spPr>
                  <a:xfrm>
                    <a:off x="0" y="0"/>
                    <a:ext cx="0" cy="1440"/>
                  </a:xfrm>
                  <a:prstGeom prst="line">
                    <a:avLst/>
                  </a:prstGeom>
                  <a:ln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238" name="直接连接符 19540"/>
                <p:cNvSpPr/>
                <p:nvPr>
                  <p:custDataLst>
                    <p:tags r:id="rId77"/>
                  </p:custDataLst>
                </p:nvPr>
              </p:nvSpPr>
              <p:spPr>
                <a:xfrm flipV="1">
                  <a:off x="0" y="96"/>
                  <a:ext cx="528" cy="13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12" name="右箭头 11"/>
          <p:cNvSpPr/>
          <p:nvPr/>
        </p:nvSpPr>
        <p:spPr>
          <a:xfrm rot="10800000">
            <a:off x="5651897" y="2895601"/>
            <a:ext cx="486966" cy="2702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右箭头 12"/>
          <p:cNvSpPr/>
          <p:nvPr/>
        </p:nvSpPr>
        <p:spPr>
          <a:xfrm rot="10800000">
            <a:off x="1871425" y="2895601"/>
            <a:ext cx="485775" cy="26908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5" name="椭圆 14"/>
          <p:cNvSpPr/>
          <p:nvPr/>
        </p:nvSpPr>
        <p:spPr>
          <a:xfrm>
            <a:off x="791290" y="3003709"/>
            <a:ext cx="57150" cy="55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6" name="椭圆 15"/>
          <p:cNvSpPr/>
          <p:nvPr/>
        </p:nvSpPr>
        <p:spPr>
          <a:xfrm>
            <a:off x="1007745" y="3003709"/>
            <a:ext cx="57150" cy="55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7" name="椭圆 16"/>
          <p:cNvSpPr/>
          <p:nvPr/>
        </p:nvSpPr>
        <p:spPr>
          <a:xfrm>
            <a:off x="1278255" y="3003709"/>
            <a:ext cx="55960" cy="55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8" name="直角上箭头 17"/>
          <p:cNvSpPr/>
          <p:nvPr/>
        </p:nvSpPr>
        <p:spPr>
          <a:xfrm rot="5400000">
            <a:off x="790576" y="3976688"/>
            <a:ext cx="650081" cy="86439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2088357" y="3975497"/>
            <a:ext cx="3393281" cy="97512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0" name="直接连接符 19"/>
          <p:cNvCxnSpPr>
            <a:stCxn id="4" idx="0"/>
            <a:endCxn id="4" idx="4"/>
          </p:cNvCxnSpPr>
          <p:nvPr/>
        </p:nvCxnSpPr>
        <p:spPr>
          <a:xfrm>
            <a:off x="2101454" y="4945856"/>
            <a:ext cx="33635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弧形 24"/>
          <p:cNvSpPr/>
          <p:nvPr/>
        </p:nvSpPr>
        <p:spPr>
          <a:xfrm rot="10800000">
            <a:off x="2073129" y="585191"/>
            <a:ext cx="1253729" cy="1273969"/>
          </a:xfrm>
          <a:prstGeom prst="arc">
            <a:avLst>
              <a:gd name="adj1" fmla="val 10973928"/>
              <a:gd name="adj2" fmla="val 0"/>
            </a:avLst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graphicFrame>
        <p:nvGraphicFramePr>
          <p:cNvPr id="26" name="对象 2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512344" y="4407694"/>
          <a:ext cx="642938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" r:id="rId79" imgW="215900" imgH="177165" progId="Equation.KSEE3">
                  <p:embed/>
                </p:oleObj>
              </mc:Choice>
              <mc:Fallback>
                <p:oleObj name="" r:id="rId79" imgW="215900" imgH="177165" progId="Equation.KSEE3">
                  <p:embed/>
                  <p:pic>
                    <p:nvPicPr>
                      <p:cNvPr id="0" name="对象 25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80"/>
                      <a:stretch>
                        <a:fillRect/>
                      </a:stretch>
                    </p:blipFill>
                    <p:spPr>
                      <a:xfrm>
                        <a:off x="3512344" y="4407694"/>
                        <a:ext cx="642938" cy="5286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141935" y="4192191"/>
          <a:ext cx="454819" cy="492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" r:id="rId81" imgW="152400" imgH="165100" progId="Equation.KSEE3">
                  <p:embed/>
                </p:oleObj>
              </mc:Choice>
              <mc:Fallback>
                <p:oleObj name="" r:id="rId81" imgW="152400" imgH="165100" progId="Equation.KSEE3">
                  <p:embed/>
                  <p:pic>
                    <p:nvPicPr>
                      <p:cNvPr id="0" name="对象 26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82"/>
                      <a:stretch>
                        <a:fillRect/>
                      </a:stretch>
                    </p:blipFill>
                    <p:spPr>
                      <a:xfrm>
                        <a:off x="2141935" y="4192191"/>
                        <a:ext cx="454819" cy="49291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27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83"/>
            </p:custDataLst>
          </p:nvPr>
        </p:nvGraphicFramePr>
        <p:xfrm>
          <a:off x="6192441" y="4137422"/>
          <a:ext cx="78581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name="" r:id="rId84" imgW="266700" imgH="203200" progId="Equation.KSEE3">
                  <p:embed/>
                </p:oleObj>
              </mc:Choice>
              <mc:Fallback>
                <p:oleObj name="" r:id="rId84" imgW="266700" imgH="203200" progId="Equation.KSEE3">
                  <p:embed/>
                  <p:pic>
                    <p:nvPicPr>
                      <p:cNvPr id="0" name="对象 27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6192441" y="4137422"/>
                        <a:ext cx="785813" cy="600075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" name="组合 43"/>
          <p:cNvGrpSpPr/>
          <p:nvPr/>
        </p:nvGrpSpPr>
        <p:grpSpPr>
          <a:xfrm>
            <a:off x="2137410" y="2548891"/>
            <a:ext cx="3908108" cy="1526381"/>
            <a:chOff x="2499" y="3132"/>
            <a:chExt cx="8175" cy="3062"/>
          </a:xfrm>
          <a:solidFill>
            <a:schemeClr val="accent1"/>
          </a:solidFill>
        </p:grpSpPr>
        <p:sp>
          <p:nvSpPr>
            <p:cNvPr id="8" name="饼形 7"/>
            <p:cNvSpPr/>
            <p:nvPr>
              <p:custDataLst>
                <p:tags r:id="rId86"/>
              </p:custDataLst>
            </p:nvPr>
          </p:nvSpPr>
          <p:spPr>
            <a:xfrm rot="420000">
              <a:off x="249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饼形 13"/>
            <p:cNvSpPr/>
            <p:nvPr>
              <p:custDataLst>
                <p:tags r:id="rId87"/>
              </p:custDataLst>
            </p:nvPr>
          </p:nvSpPr>
          <p:spPr>
            <a:xfrm rot="420000">
              <a:off x="283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饼形 20"/>
            <p:cNvSpPr/>
            <p:nvPr>
              <p:custDataLst>
                <p:tags r:id="rId88"/>
              </p:custDataLst>
            </p:nvPr>
          </p:nvSpPr>
          <p:spPr>
            <a:xfrm rot="420000">
              <a:off x="317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饼形 21"/>
            <p:cNvSpPr/>
            <p:nvPr>
              <p:custDataLst>
                <p:tags r:id="rId89"/>
              </p:custDataLst>
            </p:nvPr>
          </p:nvSpPr>
          <p:spPr>
            <a:xfrm rot="420000">
              <a:off x="351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饼形 22"/>
            <p:cNvSpPr/>
            <p:nvPr>
              <p:custDataLst>
                <p:tags r:id="rId90"/>
              </p:custDataLst>
            </p:nvPr>
          </p:nvSpPr>
          <p:spPr>
            <a:xfrm rot="420000">
              <a:off x="386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饼形 23"/>
            <p:cNvSpPr/>
            <p:nvPr>
              <p:custDataLst>
                <p:tags r:id="rId91"/>
              </p:custDataLst>
            </p:nvPr>
          </p:nvSpPr>
          <p:spPr>
            <a:xfrm rot="420000">
              <a:off x="420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饼形 28"/>
            <p:cNvSpPr/>
            <p:nvPr>
              <p:custDataLst>
                <p:tags r:id="rId92"/>
              </p:custDataLst>
            </p:nvPr>
          </p:nvSpPr>
          <p:spPr>
            <a:xfrm rot="420000">
              <a:off x="454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饼形 29"/>
            <p:cNvSpPr/>
            <p:nvPr>
              <p:custDataLst>
                <p:tags r:id="rId93"/>
              </p:custDataLst>
            </p:nvPr>
          </p:nvSpPr>
          <p:spPr>
            <a:xfrm rot="420000">
              <a:off x="488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饼形 30"/>
            <p:cNvSpPr/>
            <p:nvPr>
              <p:custDataLst>
                <p:tags r:id="rId94"/>
              </p:custDataLst>
            </p:nvPr>
          </p:nvSpPr>
          <p:spPr>
            <a:xfrm rot="420000">
              <a:off x="522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饼形 31"/>
            <p:cNvSpPr/>
            <p:nvPr>
              <p:custDataLst>
                <p:tags r:id="rId95"/>
              </p:custDataLst>
            </p:nvPr>
          </p:nvSpPr>
          <p:spPr>
            <a:xfrm rot="420000">
              <a:off x="556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饼形 32"/>
            <p:cNvSpPr/>
            <p:nvPr>
              <p:custDataLst>
                <p:tags r:id="rId96"/>
              </p:custDataLst>
            </p:nvPr>
          </p:nvSpPr>
          <p:spPr>
            <a:xfrm rot="420000">
              <a:off x="591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饼形 33"/>
            <p:cNvSpPr/>
            <p:nvPr>
              <p:custDataLst>
                <p:tags r:id="rId97"/>
              </p:custDataLst>
            </p:nvPr>
          </p:nvSpPr>
          <p:spPr>
            <a:xfrm rot="420000">
              <a:off x="625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饼形 34"/>
            <p:cNvSpPr/>
            <p:nvPr>
              <p:custDataLst>
                <p:tags r:id="rId98"/>
              </p:custDataLst>
            </p:nvPr>
          </p:nvSpPr>
          <p:spPr>
            <a:xfrm rot="420000">
              <a:off x="659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饼形 35"/>
            <p:cNvSpPr/>
            <p:nvPr>
              <p:custDataLst>
                <p:tags r:id="rId99"/>
              </p:custDataLst>
            </p:nvPr>
          </p:nvSpPr>
          <p:spPr>
            <a:xfrm rot="420000">
              <a:off x="693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饼形 36"/>
            <p:cNvSpPr/>
            <p:nvPr>
              <p:custDataLst>
                <p:tags r:id="rId100"/>
              </p:custDataLst>
            </p:nvPr>
          </p:nvSpPr>
          <p:spPr>
            <a:xfrm rot="420000">
              <a:off x="727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饼形 37"/>
            <p:cNvSpPr/>
            <p:nvPr>
              <p:custDataLst>
                <p:tags r:id="rId101"/>
              </p:custDataLst>
            </p:nvPr>
          </p:nvSpPr>
          <p:spPr>
            <a:xfrm rot="420000">
              <a:off x="761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 rot="10800000">
            <a:off x="2219325" y="1953102"/>
            <a:ext cx="3908108" cy="1526381"/>
            <a:chOff x="2499" y="3132"/>
            <a:chExt cx="8175" cy="3062"/>
          </a:xfrm>
          <a:solidFill>
            <a:schemeClr val="accent3"/>
          </a:solidFill>
        </p:grpSpPr>
        <p:sp>
          <p:nvSpPr>
            <p:cNvPr id="63" name="饼形 62"/>
            <p:cNvSpPr/>
            <p:nvPr>
              <p:custDataLst>
                <p:tags r:id="rId102"/>
              </p:custDataLst>
            </p:nvPr>
          </p:nvSpPr>
          <p:spPr>
            <a:xfrm rot="420000">
              <a:off x="249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饼形 63"/>
            <p:cNvSpPr/>
            <p:nvPr>
              <p:custDataLst>
                <p:tags r:id="rId103"/>
              </p:custDataLst>
            </p:nvPr>
          </p:nvSpPr>
          <p:spPr>
            <a:xfrm rot="420000">
              <a:off x="283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饼形 64"/>
            <p:cNvSpPr/>
            <p:nvPr>
              <p:custDataLst>
                <p:tags r:id="rId104"/>
              </p:custDataLst>
            </p:nvPr>
          </p:nvSpPr>
          <p:spPr>
            <a:xfrm rot="420000">
              <a:off x="317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6" name="饼形 65"/>
            <p:cNvSpPr/>
            <p:nvPr>
              <p:custDataLst>
                <p:tags r:id="rId105"/>
              </p:custDataLst>
            </p:nvPr>
          </p:nvSpPr>
          <p:spPr>
            <a:xfrm rot="420000">
              <a:off x="351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饼形 66"/>
            <p:cNvSpPr/>
            <p:nvPr>
              <p:custDataLst>
                <p:tags r:id="rId106"/>
              </p:custDataLst>
            </p:nvPr>
          </p:nvSpPr>
          <p:spPr>
            <a:xfrm rot="420000">
              <a:off x="386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饼形 67"/>
            <p:cNvSpPr/>
            <p:nvPr>
              <p:custDataLst>
                <p:tags r:id="rId107"/>
              </p:custDataLst>
            </p:nvPr>
          </p:nvSpPr>
          <p:spPr>
            <a:xfrm rot="420000">
              <a:off x="420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饼形 68"/>
            <p:cNvSpPr/>
            <p:nvPr>
              <p:custDataLst>
                <p:tags r:id="rId108"/>
              </p:custDataLst>
            </p:nvPr>
          </p:nvSpPr>
          <p:spPr>
            <a:xfrm rot="420000">
              <a:off x="454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饼形 69"/>
            <p:cNvSpPr/>
            <p:nvPr>
              <p:custDataLst>
                <p:tags r:id="rId109"/>
              </p:custDataLst>
            </p:nvPr>
          </p:nvSpPr>
          <p:spPr>
            <a:xfrm rot="420000">
              <a:off x="488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饼形 70"/>
            <p:cNvSpPr/>
            <p:nvPr>
              <p:custDataLst>
                <p:tags r:id="rId110"/>
              </p:custDataLst>
            </p:nvPr>
          </p:nvSpPr>
          <p:spPr>
            <a:xfrm rot="420000">
              <a:off x="522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饼形 71"/>
            <p:cNvSpPr/>
            <p:nvPr>
              <p:custDataLst>
                <p:tags r:id="rId111"/>
              </p:custDataLst>
            </p:nvPr>
          </p:nvSpPr>
          <p:spPr>
            <a:xfrm rot="420000">
              <a:off x="556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饼形 72"/>
            <p:cNvSpPr/>
            <p:nvPr>
              <p:custDataLst>
                <p:tags r:id="rId112"/>
              </p:custDataLst>
            </p:nvPr>
          </p:nvSpPr>
          <p:spPr>
            <a:xfrm rot="420000">
              <a:off x="591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饼形 73"/>
            <p:cNvSpPr/>
            <p:nvPr>
              <p:custDataLst>
                <p:tags r:id="rId113"/>
              </p:custDataLst>
            </p:nvPr>
          </p:nvSpPr>
          <p:spPr>
            <a:xfrm rot="420000">
              <a:off x="625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饼形 74"/>
            <p:cNvSpPr/>
            <p:nvPr>
              <p:custDataLst>
                <p:tags r:id="rId114"/>
              </p:custDataLst>
            </p:nvPr>
          </p:nvSpPr>
          <p:spPr>
            <a:xfrm rot="420000">
              <a:off x="659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6" name="饼形 75"/>
            <p:cNvSpPr/>
            <p:nvPr>
              <p:custDataLst>
                <p:tags r:id="rId115"/>
              </p:custDataLst>
            </p:nvPr>
          </p:nvSpPr>
          <p:spPr>
            <a:xfrm rot="420000">
              <a:off x="693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饼形 76"/>
            <p:cNvSpPr/>
            <p:nvPr>
              <p:custDataLst>
                <p:tags r:id="rId116"/>
              </p:custDataLst>
            </p:nvPr>
          </p:nvSpPr>
          <p:spPr>
            <a:xfrm rot="420000">
              <a:off x="727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8" name="饼形 77"/>
            <p:cNvSpPr/>
            <p:nvPr>
              <p:custDataLst>
                <p:tags r:id="rId117"/>
              </p:custDataLst>
            </p:nvPr>
          </p:nvSpPr>
          <p:spPr>
            <a:xfrm rot="420000">
              <a:off x="761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91" name="椭圆 90"/>
          <p:cNvSpPr/>
          <p:nvPr>
            <p:custDataLst>
              <p:tags r:id="rId118"/>
            </p:custDataLst>
          </p:nvPr>
        </p:nvSpPr>
        <p:spPr>
          <a:xfrm>
            <a:off x="899399" y="3003709"/>
            <a:ext cx="57150" cy="55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2" name="椭圆 91"/>
          <p:cNvSpPr/>
          <p:nvPr>
            <p:custDataLst>
              <p:tags r:id="rId119"/>
            </p:custDataLst>
          </p:nvPr>
        </p:nvSpPr>
        <p:spPr>
          <a:xfrm>
            <a:off x="1169670" y="3003709"/>
            <a:ext cx="57150" cy="55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3" name="椭圆 92"/>
          <p:cNvSpPr/>
          <p:nvPr>
            <p:custDataLst>
              <p:tags r:id="rId120"/>
            </p:custDataLst>
          </p:nvPr>
        </p:nvSpPr>
        <p:spPr>
          <a:xfrm>
            <a:off x="1386364" y="3003709"/>
            <a:ext cx="55960" cy="55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40" name="直接连接符 39"/>
          <p:cNvCxnSpPr/>
          <p:nvPr/>
        </p:nvCxnSpPr>
        <p:spPr>
          <a:xfrm>
            <a:off x="2699993" y="1232298"/>
            <a:ext cx="3321" cy="6191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6" name="对象 195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121"/>
            </p:custDataLst>
          </p:nvPr>
        </p:nvGraphicFramePr>
        <p:xfrm>
          <a:off x="329803" y="932260"/>
          <a:ext cx="78581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" r:id="rId122" imgW="266700" imgH="203200" progId="Equation.KSEE3">
                  <p:embed/>
                </p:oleObj>
              </mc:Choice>
              <mc:Fallback>
                <p:oleObj name="" r:id="rId122" imgW="266700" imgH="203200" progId="Equation.KSEE3">
                  <p:embed/>
                  <p:pic>
                    <p:nvPicPr>
                      <p:cNvPr id="0" name="对象 27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329803" y="932260"/>
                        <a:ext cx="785813" cy="600075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>
            <p:custDataLst>
              <p:tags r:id="rId123"/>
            </p:custDataLst>
          </p:nvPr>
        </p:nvSpPr>
        <p:spPr>
          <a:xfrm>
            <a:off x="0" y="13335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39" name="文本框 38"/>
          <p:cNvSpPr txBox="1"/>
          <p:nvPr>
            <p:custDataLst>
              <p:tags r:id="rId124"/>
            </p:custDataLst>
          </p:nvPr>
        </p:nvSpPr>
        <p:spPr>
          <a:xfrm>
            <a:off x="2163758" y="58555"/>
            <a:ext cx="121058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问题引入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25"/>
            </p:custDataLst>
          </p:nvPr>
        </p:nvSpPr>
        <p:spPr>
          <a:xfrm>
            <a:off x="3585393" y="81638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专业结合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126"/>
            </p:custDataLst>
          </p:nvPr>
        </p:nvSpPr>
        <p:spPr>
          <a:xfrm>
            <a:off x="4993005" y="81915"/>
            <a:ext cx="1382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探索原理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8"/>
          <p:cNvSpPr txBox="1"/>
          <p:nvPr>
            <p:custDataLst>
              <p:tags r:id="rId127"/>
            </p:custDataLst>
          </p:nvPr>
        </p:nvSpPr>
        <p:spPr>
          <a:xfrm>
            <a:off x="7668260" y="62865"/>
            <a:ext cx="1495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>
            <p:custDataLst>
              <p:tags r:id="rId128"/>
            </p:custDataLst>
          </p:nvPr>
        </p:nvSpPr>
        <p:spPr>
          <a:xfrm rot="5400000">
            <a:off x="701888" y="-688553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46" name="组合 45"/>
          <p:cNvGrpSpPr/>
          <p:nvPr/>
        </p:nvGrpSpPr>
        <p:grpSpPr>
          <a:xfrm>
            <a:off x="189007" y="97545"/>
            <a:ext cx="911811" cy="338554"/>
            <a:chOff x="1192946" y="6458226"/>
            <a:chExt cx="925069" cy="343476"/>
          </a:xfrm>
        </p:grpSpPr>
        <p:sp>
          <p:nvSpPr>
            <p:cNvPr id="47" name="文本框 46"/>
            <p:cNvSpPr txBox="1"/>
            <p:nvPr>
              <p:custDataLst>
                <p:tags r:id="rId129"/>
              </p:custDataLst>
            </p:nvPr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8" name="Freeform 116"/>
            <p:cNvSpPr>
              <a:spLocks noEditPoints="1"/>
            </p:cNvSpPr>
            <p:nvPr>
              <p:custDataLst>
                <p:tags r:id="rId130"/>
              </p:custDataLst>
            </p:nvPr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49" name="文本框 48"/>
          <p:cNvSpPr txBox="1"/>
          <p:nvPr>
            <p:custDataLst>
              <p:tags r:id="rId131"/>
            </p:custDataLst>
          </p:nvPr>
        </p:nvSpPr>
        <p:spPr>
          <a:xfrm>
            <a:off x="466081" y="122985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8"/>
          <p:cNvSpPr txBox="1"/>
          <p:nvPr>
            <p:custDataLst>
              <p:tags r:id="rId132"/>
            </p:custDataLst>
          </p:nvPr>
        </p:nvSpPr>
        <p:spPr>
          <a:xfrm>
            <a:off x="6391910" y="81915"/>
            <a:ext cx="1346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 animBg="1"/>
      <p:bldP spid="3" grpId="2" animBg="1"/>
      <p:bldP spid="4" grpId="1" animBg="1"/>
      <p:bldP spid="4" grpId="2" animBg="1"/>
      <p:bldP spid="9" grpId="0" animBg="1"/>
      <p:bldP spid="10" grpId="0" animBg="1"/>
      <p:bldP spid="11" grpId="1" animBg="1"/>
      <p:bldP spid="11" grpId="2" animBg="1"/>
      <p:bldP spid="12" grpId="1" animBg="1"/>
      <p:bldP spid="12" grpId="2" animBg="1"/>
      <p:bldP spid="13" grpId="0" animBg="1"/>
      <p:bldP spid="15" grpId="0" animBg="1"/>
      <p:bldP spid="16" grpId="0" animBg="1"/>
      <p:bldP spid="17" grpId="0" animBg="1"/>
      <p:bldP spid="18" grpId="0" animBg="1"/>
      <p:bldP spid="25" grpId="1" animBg="1"/>
      <p:bldP spid="25" grpId="2" animBg="1"/>
      <p:bldP spid="91" grpId="0" animBg="1"/>
      <p:bldP spid="92" grpId="0" animBg="1"/>
      <p:bldP spid="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>
            <a:off x="1587500" y="2787650"/>
            <a:ext cx="4729480" cy="1793240"/>
            <a:chOff x="2499" y="3132"/>
            <a:chExt cx="8175" cy="3062"/>
          </a:xfrm>
          <a:solidFill>
            <a:srgbClr val="37A2FB"/>
          </a:solidFill>
        </p:grpSpPr>
        <p:sp>
          <p:nvSpPr>
            <p:cNvPr id="11" name="饼形 10"/>
            <p:cNvSpPr/>
            <p:nvPr>
              <p:custDataLst>
                <p:tags r:id="rId2"/>
              </p:custDataLst>
            </p:nvPr>
          </p:nvSpPr>
          <p:spPr>
            <a:xfrm rot="420000">
              <a:off x="249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饼形 11"/>
            <p:cNvSpPr/>
            <p:nvPr>
              <p:custDataLst>
                <p:tags r:id="rId3"/>
              </p:custDataLst>
            </p:nvPr>
          </p:nvSpPr>
          <p:spPr>
            <a:xfrm rot="420000">
              <a:off x="283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饼形 12"/>
            <p:cNvSpPr/>
            <p:nvPr>
              <p:custDataLst>
                <p:tags r:id="rId4"/>
              </p:custDataLst>
            </p:nvPr>
          </p:nvSpPr>
          <p:spPr>
            <a:xfrm rot="420000">
              <a:off x="317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饼形 13"/>
            <p:cNvSpPr/>
            <p:nvPr>
              <p:custDataLst>
                <p:tags r:id="rId5"/>
              </p:custDataLst>
            </p:nvPr>
          </p:nvSpPr>
          <p:spPr>
            <a:xfrm rot="420000">
              <a:off x="351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饼形 14"/>
            <p:cNvSpPr/>
            <p:nvPr>
              <p:custDataLst>
                <p:tags r:id="rId6"/>
              </p:custDataLst>
            </p:nvPr>
          </p:nvSpPr>
          <p:spPr>
            <a:xfrm rot="420000">
              <a:off x="386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饼形 15"/>
            <p:cNvSpPr/>
            <p:nvPr>
              <p:custDataLst>
                <p:tags r:id="rId7"/>
              </p:custDataLst>
            </p:nvPr>
          </p:nvSpPr>
          <p:spPr>
            <a:xfrm rot="420000">
              <a:off x="420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饼形 16"/>
            <p:cNvSpPr/>
            <p:nvPr>
              <p:custDataLst>
                <p:tags r:id="rId8"/>
              </p:custDataLst>
            </p:nvPr>
          </p:nvSpPr>
          <p:spPr>
            <a:xfrm rot="420000">
              <a:off x="454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饼形 17"/>
            <p:cNvSpPr/>
            <p:nvPr>
              <p:custDataLst>
                <p:tags r:id="rId9"/>
              </p:custDataLst>
            </p:nvPr>
          </p:nvSpPr>
          <p:spPr>
            <a:xfrm rot="420000">
              <a:off x="488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饼形 18"/>
            <p:cNvSpPr/>
            <p:nvPr>
              <p:custDataLst>
                <p:tags r:id="rId10"/>
              </p:custDataLst>
            </p:nvPr>
          </p:nvSpPr>
          <p:spPr>
            <a:xfrm rot="420000">
              <a:off x="522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饼形 19"/>
            <p:cNvSpPr/>
            <p:nvPr>
              <p:custDataLst>
                <p:tags r:id="rId11"/>
              </p:custDataLst>
            </p:nvPr>
          </p:nvSpPr>
          <p:spPr>
            <a:xfrm rot="420000">
              <a:off x="556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饼形 20"/>
            <p:cNvSpPr/>
            <p:nvPr>
              <p:custDataLst>
                <p:tags r:id="rId12"/>
              </p:custDataLst>
            </p:nvPr>
          </p:nvSpPr>
          <p:spPr>
            <a:xfrm rot="420000">
              <a:off x="591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饼形 21"/>
            <p:cNvSpPr/>
            <p:nvPr>
              <p:custDataLst>
                <p:tags r:id="rId13"/>
              </p:custDataLst>
            </p:nvPr>
          </p:nvSpPr>
          <p:spPr>
            <a:xfrm rot="420000">
              <a:off x="625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饼形 22"/>
            <p:cNvSpPr/>
            <p:nvPr>
              <p:custDataLst>
                <p:tags r:id="rId14"/>
              </p:custDataLst>
            </p:nvPr>
          </p:nvSpPr>
          <p:spPr>
            <a:xfrm rot="420000">
              <a:off x="659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饼形 23"/>
            <p:cNvSpPr/>
            <p:nvPr>
              <p:custDataLst>
                <p:tags r:id="rId15"/>
              </p:custDataLst>
            </p:nvPr>
          </p:nvSpPr>
          <p:spPr>
            <a:xfrm rot="420000">
              <a:off x="693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饼形 24"/>
            <p:cNvSpPr/>
            <p:nvPr>
              <p:custDataLst>
                <p:tags r:id="rId16"/>
              </p:custDataLst>
            </p:nvPr>
          </p:nvSpPr>
          <p:spPr>
            <a:xfrm rot="420000">
              <a:off x="727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饼形 25"/>
            <p:cNvSpPr/>
            <p:nvPr>
              <p:custDataLst>
                <p:tags r:id="rId17"/>
              </p:custDataLst>
            </p:nvPr>
          </p:nvSpPr>
          <p:spPr>
            <a:xfrm rot="420000">
              <a:off x="761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 rot="10800000">
            <a:off x="1687830" y="2067560"/>
            <a:ext cx="4729480" cy="1793240"/>
            <a:chOff x="2499" y="3132"/>
            <a:chExt cx="8175" cy="3062"/>
          </a:xfrm>
          <a:solidFill>
            <a:srgbClr val="C00000"/>
          </a:solidFill>
        </p:grpSpPr>
        <p:sp>
          <p:nvSpPr>
            <p:cNvPr id="63" name="饼形 62"/>
            <p:cNvSpPr/>
            <p:nvPr>
              <p:custDataLst>
                <p:tags r:id="rId18"/>
              </p:custDataLst>
            </p:nvPr>
          </p:nvSpPr>
          <p:spPr>
            <a:xfrm rot="420000">
              <a:off x="249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饼形 63"/>
            <p:cNvSpPr/>
            <p:nvPr>
              <p:custDataLst>
                <p:tags r:id="rId19"/>
              </p:custDataLst>
            </p:nvPr>
          </p:nvSpPr>
          <p:spPr>
            <a:xfrm rot="420000">
              <a:off x="283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饼形 64"/>
            <p:cNvSpPr/>
            <p:nvPr>
              <p:custDataLst>
                <p:tags r:id="rId20"/>
              </p:custDataLst>
            </p:nvPr>
          </p:nvSpPr>
          <p:spPr>
            <a:xfrm rot="420000">
              <a:off x="317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6" name="饼形 65"/>
            <p:cNvSpPr/>
            <p:nvPr>
              <p:custDataLst>
                <p:tags r:id="rId21"/>
              </p:custDataLst>
            </p:nvPr>
          </p:nvSpPr>
          <p:spPr>
            <a:xfrm rot="420000">
              <a:off x="351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7" name="饼形 66"/>
            <p:cNvSpPr/>
            <p:nvPr>
              <p:custDataLst>
                <p:tags r:id="rId22"/>
              </p:custDataLst>
            </p:nvPr>
          </p:nvSpPr>
          <p:spPr>
            <a:xfrm rot="420000">
              <a:off x="386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饼形 67"/>
            <p:cNvSpPr/>
            <p:nvPr>
              <p:custDataLst>
                <p:tags r:id="rId23"/>
              </p:custDataLst>
            </p:nvPr>
          </p:nvSpPr>
          <p:spPr>
            <a:xfrm rot="420000">
              <a:off x="420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饼形 68"/>
            <p:cNvSpPr/>
            <p:nvPr>
              <p:custDataLst>
                <p:tags r:id="rId24"/>
              </p:custDataLst>
            </p:nvPr>
          </p:nvSpPr>
          <p:spPr>
            <a:xfrm rot="420000">
              <a:off x="454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饼形 69"/>
            <p:cNvSpPr/>
            <p:nvPr>
              <p:custDataLst>
                <p:tags r:id="rId25"/>
              </p:custDataLst>
            </p:nvPr>
          </p:nvSpPr>
          <p:spPr>
            <a:xfrm rot="420000">
              <a:off x="488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饼形 70"/>
            <p:cNvSpPr/>
            <p:nvPr>
              <p:custDataLst>
                <p:tags r:id="rId26"/>
              </p:custDataLst>
            </p:nvPr>
          </p:nvSpPr>
          <p:spPr>
            <a:xfrm rot="420000">
              <a:off x="522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饼形 71"/>
            <p:cNvSpPr/>
            <p:nvPr>
              <p:custDataLst>
                <p:tags r:id="rId27"/>
              </p:custDataLst>
            </p:nvPr>
          </p:nvSpPr>
          <p:spPr>
            <a:xfrm rot="420000">
              <a:off x="556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饼形 72"/>
            <p:cNvSpPr/>
            <p:nvPr>
              <p:custDataLst>
                <p:tags r:id="rId28"/>
              </p:custDataLst>
            </p:nvPr>
          </p:nvSpPr>
          <p:spPr>
            <a:xfrm rot="420000">
              <a:off x="591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饼形 73"/>
            <p:cNvSpPr/>
            <p:nvPr>
              <p:custDataLst>
                <p:tags r:id="rId29"/>
              </p:custDataLst>
            </p:nvPr>
          </p:nvSpPr>
          <p:spPr>
            <a:xfrm rot="420000">
              <a:off x="625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饼形 74"/>
            <p:cNvSpPr/>
            <p:nvPr>
              <p:custDataLst>
                <p:tags r:id="rId30"/>
              </p:custDataLst>
            </p:nvPr>
          </p:nvSpPr>
          <p:spPr>
            <a:xfrm rot="420000">
              <a:off x="659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6" name="饼形 75"/>
            <p:cNvSpPr/>
            <p:nvPr>
              <p:custDataLst>
                <p:tags r:id="rId31"/>
              </p:custDataLst>
            </p:nvPr>
          </p:nvSpPr>
          <p:spPr>
            <a:xfrm rot="420000">
              <a:off x="693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饼形 76"/>
            <p:cNvSpPr/>
            <p:nvPr>
              <p:custDataLst>
                <p:tags r:id="rId32"/>
              </p:custDataLst>
            </p:nvPr>
          </p:nvSpPr>
          <p:spPr>
            <a:xfrm rot="420000">
              <a:off x="727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8" name="饼形 77"/>
            <p:cNvSpPr/>
            <p:nvPr>
              <p:custDataLst>
                <p:tags r:id="rId33"/>
              </p:custDataLst>
            </p:nvPr>
          </p:nvSpPr>
          <p:spPr>
            <a:xfrm rot="420000">
              <a:off x="761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81965" y="1203960"/>
            <a:ext cx="3694430" cy="85788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r>
              <a:rPr lang="zh-CN" alt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等分圆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82060" y="1203960"/>
            <a:ext cx="3694430" cy="85788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拼接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56325" y="1203960"/>
            <a:ext cx="3694430" cy="85788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等分无限加细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530" name="Rectangle 5" descr="深色竖线"/>
          <p:cNvSpPr/>
          <p:nvPr>
            <p:custDataLst>
              <p:tags r:id="rId34"/>
            </p:custDataLst>
          </p:nvPr>
        </p:nvSpPr>
        <p:spPr>
          <a:xfrm>
            <a:off x="5868035" y="2799715"/>
            <a:ext cx="3149600" cy="1040765"/>
          </a:xfrm>
          <a:prstGeom prst="rect">
            <a:avLst/>
          </a:prstGeom>
          <a:pattFill prst="dkVert">
            <a:fgClr>
              <a:srgbClr val="FF3300"/>
            </a:fgClr>
            <a:bgClr>
              <a:schemeClr val="bg1"/>
            </a:bgClr>
          </a:pattFill>
          <a:ln w="57150" cap="flat" cmpd="sng">
            <a:solidFill>
              <a:srgbClr val="37A2FB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2195830" y="1347470"/>
            <a:ext cx="1143635" cy="34798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右箭头 2"/>
          <p:cNvSpPr/>
          <p:nvPr/>
        </p:nvSpPr>
        <p:spPr>
          <a:xfrm>
            <a:off x="5041265" y="1347470"/>
            <a:ext cx="984250" cy="34798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434" name="组合 18433"/>
          <p:cNvGrpSpPr/>
          <p:nvPr/>
        </p:nvGrpSpPr>
        <p:grpSpPr>
          <a:xfrm>
            <a:off x="39370" y="2355850"/>
            <a:ext cx="2160270" cy="2159000"/>
            <a:chOff x="0" y="0"/>
            <a:chExt cx="2882" cy="2880"/>
          </a:xfrm>
        </p:grpSpPr>
        <p:grpSp>
          <p:nvGrpSpPr>
            <p:cNvPr id="18435" name="组合 18434"/>
            <p:cNvGrpSpPr/>
            <p:nvPr/>
          </p:nvGrpSpPr>
          <p:grpSpPr>
            <a:xfrm rot="5400000" flipV="1">
              <a:off x="721" y="719"/>
              <a:ext cx="1440" cy="2882"/>
              <a:chOff x="0" y="0"/>
              <a:chExt cx="1440" cy="2882"/>
            </a:xfrm>
          </p:grpSpPr>
          <p:sp>
            <p:nvSpPr>
              <p:cNvPr id="18436" name="任意多边形 18435"/>
              <p:cNvSpPr/>
              <p:nvPr>
                <p:custDataLst>
                  <p:tags r:id="rId35"/>
                </p:custDataLst>
              </p:nvPr>
            </p:nvSpPr>
            <p:spPr>
              <a:xfrm>
                <a:off x="0" y="2"/>
                <a:ext cx="1440" cy="2880"/>
              </a:xfrm>
              <a:custGeom>
                <a:avLst/>
                <a:gdLst>
                  <a:gd name="txL" fmla="*/ 0 w 21600"/>
                  <a:gd name="txT" fmla="*/ 0 h 43200"/>
                  <a:gd name="txR" fmla="*/ 21600 w 21600"/>
                  <a:gd name="txB" fmla="*/ 43200 h 43200"/>
                </a:gdLst>
                <a:ahLst/>
                <a:cxnLst>
                  <a:cxn ang="270">
                    <a:pos x="0" y="0"/>
                  </a:cxn>
                  <a:cxn ang="90">
                    <a:pos x="90" y="43199"/>
                  </a:cxn>
                  <a:cxn ang="90">
                    <a:pos x="0" y="21600"/>
                  </a:cxn>
                </a:cxnLst>
                <a:rect l="txL" t="txT" r="txR" b="txB"/>
                <a:pathLst>
                  <a:path w="21600" h="43200" fill="none">
                    <a:moveTo>
                      <a:pt x="0" y="0"/>
                    </a:moveTo>
                    <a:arcTo wR="21600" hR="21600" stAng="-5400000" swAng="10785675"/>
                  </a:path>
                  <a:path w="21600" h="43200" stroke="0">
                    <a:moveTo>
                      <a:pt x="0" y="0"/>
                    </a:moveTo>
                    <a:arcTo wR="21600" hR="21600" stAng="-5400000" swAng="10785675"/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000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37" name="直接连接符 18436"/>
              <p:cNvSpPr/>
              <p:nvPr>
                <p:custDataLst>
                  <p:tags r:id="rId36"/>
                </p:custDataLst>
              </p:nvPr>
            </p:nvSpPr>
            <p:spPr>
              <a:xfrm>
                <a:off x="0" y="0"/>
                <a:ext cx="0" cy="288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8438" name="组合 18437"/>
            <p:cNvGrpSpPr/>
            <p:nvPr/>
          </p:nvGrpSpPr>
          <p:grpSpPr>
            <a:xfrm rot="-5400000">
              <a:off x="721" y="-721"/>
              <a:ext cx="1440" cy="2882"/>
              <a:chOff x="0" y="0"/>
              <a:chExt cx="1440" cy="2882"/>
            </a:xfrm>
          </p:grpSpPr>
          <p:sp>
            <p:nvSpPr>
              <p:cNvPr id="18439" name="任意多边形 18438"/>
              <p:cNvSpPr/>
              <p:nvPr>
                <p:custDataLst>
                  <p:tags r:id="rId37"/>
                </p:custDataLst>
              </p:nvPr>
            </p:nvSpPr>
            <p:spPr>
              <a:xfrm>
                <a:off x="0" y="2"/>
                <a:ext cx="1440" cy="2880"/>
              </a:xfrm>
              <a:custGeom>
                <a:avLst/>
                <a:gdLst>
                  <a:gd name="txL" fmla="*/ 0 w 21600"/>
                  <a:gd name="txT" fmla="*/ 0 h 43200"/>
                  <a:gd name="txR" fmla="*/ 21600 w 21600"/>
                  <a:gd name="txB" fmla="*/ 43200 h 43200"/>
                </a:gdLst>
                <a:ahLst/>
                <a:cxnLst>
                  <a:cxn ang="270">
                    <a:pos x="0" y="0"/>
                  </a:cxn>
                  <a:cxn ang="90">
                    <a:pos x="90" y="43199"/>
                  </a:cxn>
                  <a:cxn ang="90">
                    <a:pos x="0" y="21600"/>
                  </a:cxn>
                </a:cxnLst>
                <a:rect l="txL" t="txT" r="txR" b="txB"/>
                <a:pathLst>
                  <a:path w="21600" h="43200" fill="none">
                    <a:moveTo>
                      <a:pt x="0" y="0"/>
                    </a:moveTo>
                    <a:arcTo wR="21600" hR="21600" stAng="-5400000" swAng="10785675"/>
                  </a:path>
                  <a:path w="21600" h="43200" stroke="0">
                    <a:moveTo>
                      <a:pt x="0" y="0"/>
                    </a:moveTo>
                    <a:arcTo wR="21600" hR="21600" stAng="-5400000" swAng="10785675"/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7A2FB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440" name="直接连接符 18439"/>
              <p:cNvSpPr/>
              <p:nvPr>
                <p:custDataLst>
                  <p:tags r:id="rId38"/>
                </p:custDataLst>
              </p:nvPr>
            </p:nvSpPr>
            <p:spPr>
              <a:xfrm>
                <a:off x="0" y="0"/>
                <a:ext cx="0" cy="288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8441" name="组合 18440"/>
          <p:cNvGrpSpPr/>
          <p:nvPr/>
        </p:nvGrpSpPr>
        <p:grpSpPr>
          <a:xfrm>
            <a:off x="38735" y="2355850"/>
            <a:ext cx="2159000" cy="2159000"/>
            <a:chOff x="0" y="0"/>
            <a:chExt cx="2880" cy="2880"/>
          </a:xfrm>
        </p:grpSpPr>
        <p:sp>
          <p:nvSpPr>
            <p:cNvPr id="18442" name="直接连接符 18441"/>
            <p:cNvSpPr/>
            <p:nvPr>
              <p:custDataLst>
                <p:tags r:id="rId39"/>
              </p:custDataLst>
            </p:nvPr>
          </p:nvSpPr>
          <p:spPr>
            <a:xfrm flipV="1">
              <a:off x="1440" y="912"/>
              <a:ext cx="1344" cy="528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18443" name="组合 18442"/>
            <p:cNvGrpSpPr/>
            <p:nvPr/>
          </p:nvGrpSpPr>
          <p:grpSpPr>
            <a:xfrm>
              <a:off x="0" y="0"/>
              <a:ext cx="2880" cy="2880"/>
              <a:chOff x="0" y="0"/>
              <a:chExt cx="2880" cy="2880"/>
            </a:xfrm>
          </p:grpSpPr>
          <p:sp>
            <p:nvSpPr>
              <p:cNvPr id="18444" name="直接连接符 18443"/>
              <p:cNvSpPr/>
              <p:nvPr>
                <p:custDataLst>
                  <p:tags r:id="rId40"/>
                </p:custDataLst>
              </p:nvPr>
            </p:nvSpPr>
            <p:spPr>
              <a:xfrm>
                <a:off x="0" y="1440"/>
                <a:ext cx="288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45" name="直接连接符 18444"/>
              <p:cNvSpPr/>
              <p:nvPr>
                <p:custDataLst>
                  <p:tags r:id="rId41"/>
                </p:custDataLst>
              </p:nvPr>
            </p:nvSpPr>
            <p:spPr>
              <a:xfrm>
                <a:off x="1440" y="0"/>
                <a:ext cx="0" cy="288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46" name="直接连接符 18445"/>
              <p:cNvSpPr/>
              <p:nvPr>
                <p:custDataLst>
                  <p:tags r:id="rId42"/>
                </p:custDataLst>
              </p:nvPr>
            </p:nvSpPr>
            <p:spPr>
              <a:xfrm flipH="1">
                <a:off x="912" y="96"/>
                <a:ext cx="1056" cy="2688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47" name="直接连接符 18446"/>
              <p:cNvSpPr/>
              <p:nvPr>
                <p:custDataLst>
                  <p:tags r:id="rId43"/>
                </p:custDataLst>
              </p:nvPr>
            </p:nvSpPr>
            <p:spPr>
              <a:xfrm>
                <a:off x="96" y="912"/>
                <a:ext cx="2688" cy="105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48" name="直接连接符 18447"/>
              <p:cNvSpPr/>
              <p:nvPr>
                <p:custDataLst>
                  <p:tags r:id="rId44"/>
                </p:custDataLst>
              </p:nvPr>
            </p:nvSpPr>
            <p:spPr>
              <a:xfrm flipH="1">
                <a:off x="96" y="1440"/>
                <a:ext cx="1344" cy="528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49" name="直接连接符 18448"/>
              <p:cNvSpPr/>
              <p:nvPr>
                <p:custDataLst>
                  <p:tags r:id="rId45"/>
                </p:custDataLst>
              </p:nvPr>
            </p:nvSpPr>
            <p:spPr>
              <a:xfrm>
                <a:off x="912" y="96"/>
                <a:ext cx="1056" cy="2688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8450" name="组合 18449"/>
            <p:cNvGrpSpPr/>
            <p:nvPr/>
          </p:nvGrpSpPr>
          <p:grpSpPr>
            <a:xfrm>
              <a:off x="432" y="384"/>
              <a:ext cx="2016" cy="2112"/>
              <a:chOff x="0" y="0"/>
              <a:chExt cx="2016" cy="2112"/>
            </a:xfrm>
          </p:grpSpPr>
          <p:sp>
            <p:nvSpPr>
              <p:cNvPr id="18451" name="直接连接符 18450"/>
              <p:cNvSpPr/>
              <p:nvPr>
                <p:custDataLst>
                  <p:tags r:id="rId46"/>
                </p:custDataLst>
              </p:nvPr>
            </p:nvSpPr>
            <p:spPr>
              <a:xfrm flipH="1" flipV="1">
                <a:off x="0" y="48"/>
                <a:ext cx="2016" cy="201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452" name="直接连接符 18451"/>
              <p:cNvSpPr/>
              <p:nvPr>
                <p:custDataLst>
                  <p:tags r:id="rId47"/>
                </p:custDataLst>
              </p:nvPr>
            </p:nvSpPr>
            <p:spPr>
              <a:xfrm flipH="1">
                <a:off x="48" y="0"/>
                <a:ext cx="1920" cy="2112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5" name="矩形 4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7" name="文本框 6"/>
          <p:cNvSpPr txBox="1"/>
          <p:nvPr/>
        </p:nvSpPr>
        <p:spPr>
          <a:xfrm>
            <a:off x="2163758" y="45220"/>
            <a:ext cx="121058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问题引入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85393" y="6830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专业结合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93005" y="68580"/>
            <a:ext cx="1382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探索原理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48"/>
          <p:cNvSpPr txBox="1"/>
          <p:nvPr/>
        </p:nvSpPr>
        <p:spPr>
          <a:xfrm>
            <a:off x="7648575" y="84455"/>
            <a:ext cx="14954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29" name="组合 28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30" name="文本框 29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48"/>
          <p:cNvSpPr txBox="1"/>
          <p:nvPr/>
        </p:nvSpPr>
        <p:spPr>
          <a:xfrm>
            <a:off x="6375400" y="84455"/>
            <a:ext cx="1346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8" grpId="0"/>
      <p:bldP spid="22530" grpId="0" bldLvl="0" animBg="1"/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 76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5" descr="y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7018" y="1425063"/>
            <a:ext cx="3065145" cy="3081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饼形 4"/>
          <p:cNvSpPr/>
          <p:nvPr/>
        </p:nvSpPr>
        <p:spPr>
          <a:xfrm rot="420000">
            <a:off x="5860198" y="1437128"/>
            <a:ext cx="2903220" cy="2903220"/>
          </a:xfrm>
          <a:prstGeom prst="pie">
            <a:avLst>
              <a:gd name="adj1" fmla="val 15073591"/>
              <a:gd name="adj2" fmla="val 158054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饼形 5"/>
          <p:cNvSpPr/>
          <p:nvPr>
            <p:custDataLst>
              <p:tags r:id="rId3"/>
            </p:custDataLst>
          </p:nvPr>
        </p:nvSpPr>
        <p:spPr>
          <a:xfrm rot="720000">
            <a:off x="3845560" y="1041400"/>
            <a:ext cx="2903220" cy="2903220"/>
          </a:xfrm>
          <a:prstGeom prst="pie">
            <a:avLst>
              <a:gd name="adj1" fmla="val 15187344"/>
              <a:gd name="adj2" fmla="val 158054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-288233" y="1333291"/>
            <a:ext cx="4729480" cy="1793240"/>
            <a:chOff x="2499" y="3132"/>
            <a:chExt cx="8175" cy="3062"/>
          </a:xfrm>
          <a:solidFill>
            <a:srgbClr val="37A2FB"/>
          </a:solidFill>
        </p:grpSpPr>
        <p:sp>
          <p:nvSpPr>
            <p:cNvPr id="11" name="饼形 10"/>
            <p:cNvSpPr/>
            <p:nvPr>
              <p:custDataLst>
                <p:tags r:id="rId4"/>
              </p:custDataLst>
            </p:nvPr>
          </p:nvSpPr>
          <p:spPr>
            <a:xfrm rot="420000">
              <a:off x="249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饼形 11"/>
            <p:cNvSpPr/>
            <p:nvPr>
              <p:custDataLst>
                <p:tags r:id="rId5"/>
              </p:custDataLst>
            </p:nvPr>
          </p:nvSpPr>
          <p:spPr>
            <a:xfrm rot="420000">
              <a:off x="283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饼形 12"/>
            <p:cNvSpPr/>
            <p:nvPr>
              <p:custDataLst>
                <p:tags r:id="rId6"/>
              </p:custDataLst>
            </p:nvPr>
          </p:nvSpPr>
          <p:spPr>
            <a:xfrm rot="420000">
              <a:off x="317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饼形 13"/>
            <p:cNvSpPr/>
            <p:nvPr>
              <p:custDataLst>
                <p:tags r:id="rId7"/>
              </p:custDataLst>
            </p:nvPr>
          </p:nvSpPr>
          <p:spPr>
            <a:xfrm rot="420000">
              <a:off x="351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饼形 14"/>
            <p:cNvSpPr/>
            <p:nvPr>
              <p:custDataLst>
                <p:tags r:id="rId8"/>
              </p:custDataLst>
            </p:nvPr>
          </p:nvSpPr>
          <p:spPr>
            <a:xfrm rot="420000">
              <a:off x="386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饼形 15"/>
            <p:cNvSpPr/>
            <p:nvPr>
              <p:custDataLst>
                <p:tags r:id="rId9"/>
              </p:custDataLst>
            </p:nvPr>
          </p:nvSpPr>
          <p:spPr>
            <a:xfrm rot="420000">
              <a:off x="420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饼形 16"/>
            <p:cNvSpPr/>
            <p:nvPr>
              <p:custDataLst>
                <p:tags r:id="rId10"/>
              </p:custDataLst>
            </p:nvPr>
          </p:nvSpPr>
          <p:spPr>
            <a:xfrm rot="420000">
              <a:off x="454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饼形 17"/>
            <p:cNvSpPr/>
            <p:nvPr>
              <p:custDataLst>
                <p:tags r:id="rId11"/>
              </p:custDataLst>
            </p:nvPr>
          </p:nvSpPr>
          <p:spPr>
            <a:xfrm rot="420000">
              <a:off x="488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饼形 18"/>
            <p:cNvSpPr/>
            <p:nvPr>
              <p:custDataLst>
                <p:tags r:id="rId12"/>
              </p:custDataLst>
            </p:nvPr>
          </p:nvSpPr>
          <p:spPr>
            <a:xfrm rot="420000">
              <a:off x="522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饼形 19"/>
            <p:cNvSpPr/>
            <p:nvPr>
              <p:custDataLst>
                <p:tags r:id="rId13"/>
              </p:custDataLst>
            </p:nvPr>
          </p:nvSpPr>
          <p:spPr>
            <a:xfrm rot="420000">
              <a:off x="556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饼形 20"/>
            <p:cNvSpPr/>
            <p:nvPr>
              <p:custDataLst>
                <p:tags r:id="rId14"/>
              </p:custDataLst>
            </p:nvPr>
          </p:nvSpPr>
          <p:spPr>
            <a:xfrm rot="420000">
              <a:off x="591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饼形 21"/>
            <p:cNvSpPr/>
            <p:nvPr>
              <p:custDataLst>
                <p:tags r:id="rId15"/>
              </p:custDataLst>
            </p:nvPr>
          </p:nvSpPr>
          <p:spPr>
            <a:xfrm rot="420000">
              <a:off x="625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饼形 22"/>
            <p:cNvSpPr/>
            <p:nvPr>
              <p:custDataLst>
                <p:tags r:id="rId16"/>
              </p:custDataLst>
            </p:nvPr>
          </p:nvSpPr>
          <p:spPr>
            <a:xfrm rot="420000">
              <a:off x="659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饼形 23"/>
            <p:cNvSpPr/>
            <p:nvPr>
              <p:custDataLst>
                <p:tags r:id="rId17"/>
              </p:custDataLst>
            </p:nvPr>
          </p:nvSpPr>
          <p:spPr>
            <a:xfrm rot="420000">
              <a:off x="693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饼形 24"/>
            <p:cNvSpPr/>
            <p:nvPr>
              <p:custDataLst>
                <p:tags r:id="rId18"/>
              </p:custDataLst>
            </p:nvPr>
          </p:nvSpPr>
          <p:spPr>
            <a:xfrm rot="420000">
              <a:off x="727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饼形 25"/>
            <p:cNvSpPr/>
            <p:nvPr>
              <p:custDataLst>
                <p:tags r:id="rId19"/>
              </p:custDataLst>
            </p:nvPr>
          </p:nvSpPr>
          <p:spPr>
            <a:xfrm rot="420000">
              <a:off x="761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10800000">
            <a:off x="-163830" y="689610"/>
            <a:ext cx="4729480" cy="1793240"/>
            <a:chOff x="2499" y="3132"/>
            <a:chExt cx="8175" cy="3062"/>
          </a:xfrm>
          <a:solidFill>
            <a:srgbClr val="C00000"/>
          </a:solidFill>
        </p:grpSpPr>
        <p:sp>
          <p:nvSpPr>
            <p:cNvPr id="8" name="饼形 7"/>
            <p:cNvSpPr/>
            <p:nvPr>
              <p:custDataLst>
                <p:tags r:id="rId20"/>
              </p:custDataLst>
            </p:nvPr>
          </p:nvSpPr>
          <p:spPr>
            <a:xfrm rot="420000">
              <a:off x="249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饼形 8"/>
            <p:cNvSpPr/>
            <p:nvPr>
              <p:custDataLst>
                <p:tags r:id="rId21"/>
              </p:custDataLst>
            </p:nvPr>
          </p:nvSpPr>
          <p:spPr>
            <a:xfrm rot="420000">
              <a:off x="283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饼形 9"/>
            <p:cNvSpPr/>
            <p:nvPr>
              <p:custDataLst>
                <p:tags r:id="rId22"/>
              </p:custDataLst>
            </p:nvPr>
          </p:nvSpPr>
          <p:spPr>
            <a:xfrm rot="420000">
              <a:off x="317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饼形 26"/>
            <p:cNvSpPr/>
            <p:nvPr>
              <p:custDataLst>
                <p:tags r:id="rId23"/>
              </p:custDataLst>
            </p:nvPr>
          </p:nvSpPr>
          <p:spPr>
            <a:xfrm rot="420000">
              <a:off x="3519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饼形 27"/>
            <p:cNvSpPr/>
            <p:nvPr>
              <p:custDataLst>
                <p:tags r:id="rId24"/>
              </p:custDataLst>
            </p:nvPr>
          </p:nvSpPr>
          <p:spPr>
            <a:xfrm rot="420000">
              <a:off x="386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饼形 28"/>
            <p:cNvSpPr/>
            <p:nvPr>
              <p:custDataLst>
                <p:tags r:id="rId25"/>
              </p:custDataLst>
            </p:nvPr>
          </p:nvSpPr>
          <p:spPr>
            <a:xfrm rot="420000">
              <a:off x="420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饼形 29"/>
            <p:cNvSpPr/>
            <p:nvPr>
              <p:custDataLst>
                <p:tags r:id="rId26"/>
              </p:custDataLst>
            </p:nvPr>
          </p:nvSpPr>
          <p:spPr>
            <a:xfrm rot="420000">
              <a:off x="454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饼形 30"/>
            <p:cNvSpPr/>
            <p:nvPr>
              <p:custDataLst>
                <p:tags r:id="rId27"/>
              </p:custDataLst>
            </p:nvPr>
          </p:nvSpPr>
          <p:spPr>
            <a:xfrm rot="420000">
              <a:off x="488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饼形 31"/>
            <p:cNvSpPr/>
            <p:nvPr>
              <p:custDataLst>
                <p:tags r:id="rId28"/>
              </p:custDataLst>
            </p:nvPr>
          </p:nvSpPr>
          <p:spPr>
            <a:xfrm rot="420000">
              <a:off x="5220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饼形 32"/>
            <p:cNvSpPr/>
            <p:nvPr>
              <p:custDataLst>
                <p:tags r:id="rId29"/>
              </p:custDataLst>
            </p:nvPr>
          </p:nvSpPr>
          <p:spPr>
            <a:xfrm rot="420000">
              <a:off x="556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饼形 33"/>
            <p:cNvSpPr/>
            <p:nvPr>
              <p:custDataLst>
                <p:tags r:id="rId30"/>
              </p:custDataLst>
            </p:nvPr>
          </p:nvSpPr>
          <p:spPr>
            <a:xfrm rot="420000">
              <a:off x="591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5" name="饼形 34"/>
            <p:cNvSpPr/>
            <p:nvPr>
              <p:custDataLst>
                <p:tags r:id="rId31"/>
              </p:custDataLst>
            </p:nvPr>
          </p:nvSpPr>
          <p:spPr>
            <a:xfrm rot="420000">
              <a:off x="625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饼形 35"/>
            <p:cNvSpPr/>
            <p:nvPr>
              <p:custDataLst>
                <p:tags r:id="rId32"/>
              </p:custDataLst>
            </p:nvPr>
          </p:nvSpPr>
          <p:spPr>
            <a:xfrm rot="420000">
              <a:off x="659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饼形 36"/>
            <p:cNvSpPr/>
            <p:nvPr>
              <p:custDataLst>
                <p:tags r:id="rId33"/>
              </p:custDataLst>
            </p:nvPr>
          </p:nvSpPr>
          <p:spPr>
            <a:xfrm rot="420000">
              <a:off x="6931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饼形 37"/>
            <p:cNvSpPr/>
            <p:nvPr>
              <p:custDataLst>
                <p:tags r:id="rId34"/>
              </p:custDataLst>
            </p:nvPr>
          </p:nvSpPr>
          <p:spPr>
            <a:xfrm rot="420000">
              <a:off x="727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饼形 38"/>
            <p:cNvSpPr/>
            <p:nvPr>
              <p:custDataLst>
                <p:tags r:id="rId35"/>
              </p:custDataLst>
            </p:nvPr>
          </p:nvSpPr>
          <p:spPr>
            <a:xfrm rot="420000">
              <a:off x="7612" y="3132"/>
              <a:ext cx="3062" cy="3062"/>
            </a:xfrm>
            <a:prstGeom prst="pie">
              <a:avLst>
                <a:gd name="adj1" fmla="val 15449581"/>
                <a:gd name="adj2" fmla="val 1620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饼形 40"/>
          <p:cNvSpPr/>
          <p:nvPr/>
        </p:nvSpPr>
        <p:spPr>
          <a:xfrm rot="420000">
            <a:off x="1685982" y="1343451"/>
            <a:ext cx="1771458" cy="1793240"/>
          </a:xfrm>
          <a:prstGeom prst="pie">
            <a:avLst>
              <a:gd name="adj1" fmla="val 15449581"/>
              <a:gd name="adj2" fmla="val 1620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等腰三角形 41"/>
          <p:cNvSpPr/>
          <p:nvPr/>
        </p:nvSpPr>
        <p:spPr>
          <a:xfrm rot="10800000">
            <a:off x="4283710" y="1059815"/>
            <a:ext cx="288290" cy="1440180"/>
          </a:xfrm>
          <a:prstGeom prst="triangle">
            <a:avLst/>
          </a:prstGeom>
          <a:solidFill>
            <a:srgbClr val="37A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4" name="组合 83"/>
          <p:cNvGrpSpPr/>
          <p:nvPr/>
        </p:nvGrpSpPr>
        <p:grpSpPr>
          <a:xfrm>
            <a:off x="683952" y="3762801"/>
            <a:ext cx="3288665" cy="1007745"/>
            <a:chOff x="963" y="5411"/>
            <a:chExt cx="5179" cy="1587"/>
          </a:xfrm>
          <a:solidFill>
            <a:srgbClr val="C00000"/>
          </a:solidFill>
        </p:grpSpPr>
        <p:sp>
          <p:nvSpPr>
            <p:cNvPr id="43" name="等腰三角形 42"/>
            <p:cNvSpPr/>
            <p:nvPr/>
          </p:nvSpPr>
          <p:spPr>
            <a:xfrm>
              <a:off x="963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等腰三角形 52"/>
            <p:cNvSpPr/>
            <p:nvPr>
              <p:custDataLst>
                <p:tags r:id="rId36"/>
              </p:custDataLst>
            </p:nvPr>
          </p:nvSpPr>
          <p:spPr>
            <a:xfrm>
              <a:off x="1303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等腰三角形 53"/>
            <p:cNvSpPr/>
            <p:nvPr>
              <p:custDataLst>
                <p:tags r:id="rId37"/>
              </p:custDataLst>
            </p:nvPr>
          </p:nvSpPr>
          <p:spPr>
            <a:xfrm>
              <a:off x="2323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等腰三角形 54"/>
            <p:cNvSpPr/>
            <p:nvPr>
              <p:custDataLst>
                <p:tags r:id="rId38"/>
              </p:custDataLst>
            </p:nvPr>
          </p:nvSpPr>
          <p:spPr>
            <a:xfrm>
              <a:off x="1644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等腰三角形 55"/>
            <p:cNvSpPr/>
            <p:nvPr>
              <p:custDataLst>
                <p:tags r:id="rId39"/>
              </p:custDataLst>
            </p:nvPr>
          </p:nvSpPr>
          <p:spPr>
            <a:xfrm>
              <a:off x="1984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等腰三角形 56"/>
            <p:cNvSpPr/>
            <p:nvPr>
              <p:custDataLst>
                <p:tags r:id="rId40"/>
              </p:custDataLst>
            </p:nvPr>
          </p:nvSpPr>
          <p:spPr>
            <a:xfrm>
              <a:off x="2693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等腰三角形 57"/>
            <p:cNvSpPr/>
            <p:nvPr>
              <p:custDataLst>
                <p:tags r:id="rId41"/>
              </p:custDataLst>
            </p:nvPr>
          </p:nvSpPr>
          <p:spPr>
            <a:xfrm>
              <a:off x="3054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等腰三角形 58"/>
            <p:cNvSpPr/>
            <p:nvPr>
              <p:custDataLst>
                <p:tags r:id="rId42"/>
              </p:custDataLst>
            </p:nvPr>
          </p:nvSpPr>
          <p:spPr>
            <a:xfrm>
              <a:off x="3394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等腰三角形 59"/>
            <p:cNvSpPr/>
            <p:nvPr>
              <p:custDataLst>
                <p:tags r:id="rId43"/>
              </p:custDataLst>
            </p:nvPr>
          </p:nvSpPr>
          <p:spPr>
            <a:xfrm>
              <a:off x="4078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等腰三角形 60"/>
            <p:cNvSpPr/>
            <p:nvPr>
              <p:custDataLst>
                <p:tags r:id="rId44"/>
              </p:custDataLst>
            </p:nvPr>
          </p:nvSpPr>
          <p:spPr>
            <a:xfrm>
              <a:off x="3738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等腰三角形 78"/>
            <p:cNvSpPr/>
            <p:nvPr>
              <p:custDataLst>
                <p:tags r:id="rId45"/>
              </p:custDataLst>
            </p:nvPr>
          </p:nvSpPr>
          <p:spPr>
            <a:xfrm>
              <a:off x="5098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等腰三角形 79"/>
            <p:cNvSpPr/>
            <p:nvPr>
              <p:custDataLst>
                <p:tags r:id="rId46"/>
              </p:custDataLst>
            </p:nvPr>
          </p:nvSpPr>
          <p:spPr>
            <a:xfrm>
              <a:off x="4758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等腰三角形 80"/>
            <p:cNvSpPr/>
            <p:nvPr>
              <p:custDataLst>
                <p:tags r:id="rId47"/>
              </p:custDataLst>
            </p:nvPr>
          </p:nvSpPr>
          <p:spPr>
            <a:xfrm>
              <a:off x="4418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等腰三角形 81"/>
            <p:cNvSpPr/>
            <p:nvPr>
              <p:custDataLst>
                <p:tags r:id="rId48"/>
              </p:custDataLst>
            </p:nvPr>
          </p:nvSpPr>
          <p:spPr>
            <a:xfrm>
              <a:off x="5462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等腰三角形 82"/>
            <p:cNvSpPr/>
            <p:nvPr>
              <p:custDataLst>
                <p:tags r:id="rId49"/>
              </p:custDataLst>
            </p:nvPr>
          </p:nvSpPr>
          <p:spPr>
            <a:xfrm>
              <a:off x="5802" y="5411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77272" y="3691046"/>
            <a:ext cx="3277235" cy="1007110"/>
            <a:chOff x="905" y="5978"/>
            <a:chExt cx="5161" cy="1586"/>
          </a:xfrm>
          <a:solidFill>
            <a:srgbClr val="37A2FB"/>
          </a:solidFill>
        </p:grpSpPr>
        <p:sp>
          <p:nvSpPr>
            <p:cNvPr id="85" name="等腰三角形 84"/>
            <p:cNvSpPr/>
            <p:nvPr>
              <p:custDataLst>
                <p:tags r:id="rId50"/>
              </p:custDataLst>
            </p:nvPr>
          </p:nvSpPr>
          <p:spPr>
            <a:xfrm rot="10800000">
              <a:off x="1245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等腰三角形 86"/>
            <p:cNvSpPr/>
            <p:nvPr>
              <p:custDataLst>
                <p:tags r:id="rId51"/>
              </p:custDataLst>
            </p:nvPr>
          </p:nvSpPr>
          <p:spPr>
            <a:xfrm rot="10800000">
              <a:off x="1585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等腰三角形 87"/>
            <p:cNvSpPr/>
            <p:nvPr>
              <p:custDataLst>
                <p:tags r:id="rId52"/>
              </p:custDataLst>
            </p:nvPr>
          </p:nvSpPr>
          <p:spPr>
            <a:xfrm rot="10800000">
              <a:off x="1925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等腰三角形 88"/>
            <p:cNvSpPr/>
            <p:nvPr>
              <p:custDataLst>
                <p:tags r:id="rId53"/>
              </p:custDataLst>
            </p:nvPr>
          </p:nvSpPr>
          <p:spPr>
            <a:xfrm rot="10800000">
              <a:off x="905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等腰三角形 89"/>
            <p:cNvSpPr/>
            <p:nvPr>
              <p:custDataLst>
                <p:tags r:id="rId54"/>
              </p:custDataLst>
            </p:nvPr>
          </p:nvSpPr>
          <p:spPr>
            <a:xfrm rot="10800000">
              <a:off x="2265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等腰三角形 90"/>
            <p:cNvSpPr/>
            <p:nvPr>
              <p:custDataLst>
                <p:tags r:id="rId55"/>
              </p:custDataLst>
            </p:nvPr>
          </p:nvSpPr>
          <p:spPr>
            <a:xfrm rot="10800000">
              <a:off x="2605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等腰三角形 91"/>
            <p:cNvSpPr/>
            <p:nvPr>
              <p:custDataLst>
                <p:tags r:id="rId56"/>
              </p:custDataLst>
            </p:nvPr>
          </p:nvSpPr>
          <p:spPr>
            <a:xfrm rot="10800000">
              <a:off x="2969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等腰三角形 92"/>
            <p:cNvSpPr/>
            <p:nvPr>
              <p:custDataLst>
                <p:tags r:id="rId57"/>
              </p:custDataLst>
            </p:nvPr>
          </p:nvSpPr>
          <p:spPr>
            <a:xfrm rot="10800000">
              <a:off x="3344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等腰三角形 93"/>
            <p:cNvSpPr/>
            <p:nvPr>
              <p:custDataLst>
                <p:tags r:id="rId58"/>
              </p:custDataLst>
            </p:nvPr>
          </p:nvSpPr>
          <p:spPr>
            <a:xfrm rot="10800000">
              <a:off x="4044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等腰三角形 94"/>
            <p:cNvSpPr/>
            <p:nvPr>
              <p:custDataLst>
                <p:tags r:id="rId59"/>
              </p:custDataLst>
            </p:nvPr>
          </p:nvSpPr>
          <p:spPr>
            <a:xfrm rot="10800000">
              <a:off x="3684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等腰三角形 95"/>
            <p:cNvSpPr/>
            <p:nvPr>
              <p:custDataLst>
                <p:tags r:id="rId60"/>
              </p:custDataLst>
            </p:nvPr>
          </p:nvSpPr>
          <p:spPr>
            <a:xfrm rot="10800000">
              <a:off x="4384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等腰三角形 96"/>
            <p:cNvSpPr/>
            <p:nvPr>
              <p:custDataLst>
                <p:tags r:id="rId61"/>
              </p:custDataLst>
            </p:nvPr>
          </p:nvSpPr>
          <p:spPr>
            <a:xfrm rot="10800000">
              <a:off x="4705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等腰三角形 97"/>
            <p:cNvSpPr/>
            <p:nvPr>
              <p:custDataLst>
                <p:tags r:id="rId62"/>
              </p:custDataLst>
            </p:nvPr>
          </p:nvSpPr>
          <p:spPr>
            <a:xfrm rot="10800000">
              <a:off x="5045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等腰三角形 98"/>
            <p:cNvSpPr/>
            <p:nvPr>
              <p:custDataLst>
                <p:tags r:id="rId63"/>
              </p:custDataLst>
            </p:nvPr>
          </p:nvSpPr>
          <p:spPr>
            <a:xfrm rot="10800000">
              <a:off x="5386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等腰三角形 99"/>
            <p:cNvSpPr/>
            <p:nvPr>
              <p:custDataLst>
                <p:tags r:id="rId64"/>
              </p:custDataLst>
            </p:nvPr>
          </p:nvSpPr>
          <p:spPr>
            <a:xfrm rot="10800000">
              <a:off x="5726" y="5978"/>
              <a:ext cx="340" cy="158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" name="下箭头 101"/>
          <p:cNvSpPr/>
          <p:nvPr/>
        </p:nvSpPr>
        <p:spPr>
          <a:xfrm>
            <a:off x="1995862" y="2675451"/>
            <a:ext cx="504190" cy="863600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等腰三角形 1"/>
          <p:cNvSpPr/>
          <p:nvPr>
            <p:custDataLst>
              <p:tags r:id="rId65"/>
            </p:custDataLst>
          </p:nvPr>
        </p:nvSpPr>
        <p:spPr>
          <a:xfrm rot="10140000">
            <a:off x="4999990" y="1073785"/>
            <a:ext cx="288290" cy="1440180"/>
          </a:xfrm>
          <a:prstGeom prst="triangle">
            <a:avLst/>
          </a:prstGeom>
          <a:solidFill>
            <a:srgbClr val="37A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40" name="文本框 39"/>
          <p:cNvSpPr txBox="1"/>
          <p:nvPr/>
        </p:nvSpPr>
        <p:spPr>
          <a:xfrm>
            <a:off x="2163758" y="45220"/>
            <a:ext cx="121058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问题引入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585393" y="6830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专业结合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932045" y="51435"/>
            <a:ext cx="1390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探索原理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48"/>
          <p:cNvSpPr txBox="1"/>
          <p:nvPr/>
        </p:nvSpPr>
        <p:spPr>
          <a:xfrm>
            <a:off x="7595870" y="79375"/>
            <a:ext cx="1473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72" name="组合 71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73" name="文本框 72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4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48"/>
          <p:cNvSpPr txBox="1"/>
          <p:nvPr/>
        </p:nvSpPr>
        <p:spPr>
          <a:xfrm>
            <a:off x="6322060" y="68580"/>
            <a:ext cx="13925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41" grpId="0" bldLvl="0" animBg="1"/>
      <p:bldP spid="41" grpId="1" animBg="1"/>
      <p:bldP spid="42" grpId="0" bldLvl="0" animBg="1"/>
      <p:bldP spid="42" grpId="1" animBg="1"/>
      <p:bldP spid="102" grpId="0" animBg="1"/>
      <p:bldP spid="102" grpId="1" animBg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249805" y="836622"/>
            <a:ext cx="3694430" cy="85788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近似代替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535" y="836622"/>
            <a:ext cx="3694430" cy="85788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等分圆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4122420" y="1124277"/>
            <a:ext cx="647700" cy="0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841875" y="836622"/>
            <a:ext cx="3694430" cy="85788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拼接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5922010" y="1124277"/>
            <a:ext cx="575945" cy="0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443980" y="836622"/>
            <a:ext cx="3694430" cy="85788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r>
              <a:rPr lang="zh-CN" altLang="en-US" sz="3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等分无限加细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>
            <a:off x="1463040" y="1124277"/>
            <a:ext cx="719455" cy="0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33680" y="836622"/>
            <a:ext cx="3694430" cy="85788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分割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59655" y="836622"/>
            <a:ext cx="3694430" cy="85788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求和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588125" y="836622"/>
            <a:ext cx="3694430" cy="85788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r>
              <a:rPr lang="zh-CN" altLang="en-US" sz="32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取极限</a:t>
            </a:r>
            <a:endParaRPr lang="zh-CN" altLang="en-US" sz="32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39519" y="1556650"/>
            <a:ext cx="5054210" cy="3103245"/>
            <a:chOff x="263" y="1542"/>
            <a:chExt cx="9969" cy="6526"/>
          </a:xfrm>
        </p:grpSpPr>
        <p:pic>
          <p:nvPicPr>
            <p:cNvPr id="104" name="图片 103"/>
            <p:cNvPicPr/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52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3" y="1542"/>
              <a:ext cx="9648" cy="65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文本框 29"/>
            <p:cNvSpPr txBox="1"/>
            <p:nvPr>
              <p:custDataLst>
                <p:tags r:id="rId5"/>
              </p:custDataLst>
            </p:nvPr>
          </p:nvSpPr>
          <p:spPr>
            <a:xfrm>
              <a:off x="3283" y="1681"/>
              <a:ext cx="6949" cy="1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华文新魏" panose="02010800040101010101" charset="-122"/>
                  <a:ea typeface="华文新魏" panose="02010800040101010101" charset="-122"/>
                </a:rPr>
                <a:t>割之弥细，失之弥少</a:t>
              </a:r>
              <a:endParaRPr lang="zh-CN" altLang="en-US" sz="2800" b="1" dirty="0"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296795" y="764232"/>
            <a:ext cx="6195695" cy="3357880"/>
            <a:chOff x="3617" y="1782"/>
            <a:chExt cx="9757" cy="5288"/>
          </a:xfrm>
        </p:grpSpPr>
        <p:sp>
          <p:nvSpPr>
            <p:cNvPr id="38" name="云形 37"/>
            <p:cNvSpPr/>
            <p:nvPr>
              <p:custDataLst>
                <p:tags r:id="rId6"/>
              </p:custDataLst>
            </p:nvPr>
          </p:nvSpPr>
          <p:spPr>
            <a:xfrm>
              <a:off x="9102" y="3256"/>
              <a:ext cx="4273" cy="3815"/>
            </a:xfrm>
            <a:prstGeom prst="cloud">
              <a:avLst/>
            </a:prstGeom>
            <a:solidFill>
              <a:srgbClr val="9E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以直代曲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无限分割</a:t>
              </a:r>
              <a:endPara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9808" y="4164"/>
              <a:ext cx="2608" cy="1020"/>
            </a:xfrm>
            <a:prstGeom prst="round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>
              <p:custDataLst>
                <p:tags r:id="rId7"/>
              </p:custDataLst>
            </p:nvPr>
          </p:nvSpPr>
          <p:spPr>
            <a:xfrm>
              <a:off x="3617" y="1782"/>
              <a:ext cx="2694" cy="1137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228080" y="764232"/>
            <a:ext cx="1736725" cy="2812415"/>
            <a:chOff x="9808" y="1782"/>
            <a:chExt cx="2735" cy="4535"/>
          </a:xfrm>
        </p:grpSpPr>
        <p:sp>
          <p:nvSpPr>
            <p:cNvPr id="14" name="圆角矩形 13"/>
            <p:cNvSpPr/>
            <p:nvPr>
              <p:custDataLst>
                <p:tags r:id="rId8"/>
              </p:custDataLst>
            </p:nvPr>
          </p:nvSpPr>
          <p:spPr>
            <a:xfrm>
              <a:off x="9808" y="5297"/>
              <a:ext cx="2608" cy="1020"/>
            </a:xfrm>
            <a:prstGeom prst="round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>
              <p:custDataLst>
                <p:tags r:id="rId9"/>
              </p:custDataLst>
            </p:nvPr>
          </p:nvSpPr>
          <p:spPr>
            <a:xfrm>
              <a:off x="10375" y="1782"/>
              <a:ext cx="2168" cy="1020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2163758" y="45220"/>
            <a:ext cx="121058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问题引入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85393" y="6830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专业结合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12360" y="46355"/>
            <a:ext cx="14649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探索原理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48"/>
          <p:cNvSpPr txBox="1"/>
          <p:nvPr/>
        </p:nvSpPr>
        <p:spPr>
          <a:xfrm>
            <a:off x="7811770" y="51435"/>
            <a:ext cx="14566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23" name="组合 22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24" name="文本框 23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48"/>
          <p:cNvSpPr txBox="1"/>
          <p:nvPr/>
        </p:nvSpPr>
        <p:spPr>
          <a:xfrm>
            <a:off x="6475730" y="51435"/>
            <a:ext cx="12827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078355" y="51435"/>
            <a:ext cx="1244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3554139" y="32695"/>
            <a:ext cx="121058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专业结合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993005" y="68580"/>
            <a:ext cx="13925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探索原理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48"/>
          <p:cNvSpPr txBox="1"/>
          <p:nvPr/>
        </p:nvSpPr>
        <p:spPr>
          <a:xfrm>
            <a:off x="7757160" y="51435"/>
            <a:ext cx="13906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21" name="组合 20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22" name="文本框 21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48"/>
          <p:cNvSpPr txBox="1"/>
          <p:nvPr/>
        </p:nvSpPr>
        <p:spPr>
          <a:xfrm>
            <a:off x="6443980" y="68580"/>
            <a:ext cx="12839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495" y="627380"/>
            <a:ext cx="5824855" cy="43707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IMG_73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49" y="752476"/>
            <a:ext cx="5646420" cy="4235291"/>
          </a:xfrm>
          <a:prstGeom prst="rect">
            <a:avLst/>
          </a:prstGeom>
          <a:ln>
            <a:noFill/>
          </a:ln>
        </p:spPr>
      </p:pic>
      <p:sp>
        <p:nvSpPr>
          <p:cNvPr id="9" name="任意多边形 8"/>
          <p:cNvSpPr/>
          <p:nvPr/>
        </p:nvSpPr>
        <p:spPr>
          <a:xfrm rot="16020000">
            <a:off x="1958816" y="732949"/>
            <a:ext cx="1773555" cy="3977640"/>
          </a:xfrm>
          <a:custGeom>
            <a:avLst/>
            <a:gdLst>
              <a:gd name="connsiteX0" fmla="*/ 0 w 3724"/>
              <a:gd name="connsiteY0" fmla="*/ 7709 h 8245"/>
              <a:gd name="connsiteX1" fmla="*/ 0 w 3724"/>
              <a:gd name="connsiteY1" fmla="*/ 0 h 8245"/>
              <a:gd name="connsiteX2" fmla="*/ 1478 w 3724"/>
              <a:gd name="connsiteY2" fmla="*/ 65 h 8245"/>
              <a:gd name="connsiteX3" fmla="*/ 3724 w 3724"/>
              <a:gd name="connsiteY3" fmla="*/ 8234 h 8245"/>
              <a:gd name="connsiteX4" fmla="*/ 0 w 3724"/>
              <a:gd name="connsiteY4" fmla="*/ 7709 h 8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4" h="8352">
                <a:moveTo>
                  <a:pt x="0" y="0"/>
                </a:moveTo>
                <a:lnTo>
                  <a:pt x="1478" y="66"/>
                </a:lnTo>
                <a:cubicBezTo>
                  <a:pt x="3500" y="3369"/>
                  <a:pt x="3596" y="5595"/>
                  <a:pt x="3724" y="8340"/>
                </a:cubicBezTo>
                <a:cubicBezTo>
                  <a:pt x="2499" y="8340"/>
                  <a:pt x="3446" y="8478"/>
                  <a:pt x="0" y="7809"/>
                </a:cubicBez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0"/>
                      </a14:imgEffect>
                    </a14:imgLayer>
                  </a14:imgProps>
                </a:ext>
              </a:extLst>
            </a:blip>
            <a:stretch>
              <a:fillRect l="-38000" t="-51000" r="-29000" b="-7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9144000" cy="478189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005330" y="51435"/>
            <a:ext cx="13176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/>
              <a:t>问题引入</a:t>
            </a:r>
            <a:endParaRPr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3554139" y="32695"/>
            <a:ext cx="1210589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专业结合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993005" y="68580"/>
            <a:ext cx="14001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aseline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探索原理</a:t>
            </a:r>
            <a:endParaRPr lang="zh-CN" altLang="en-US" sz="2000" baseline="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48"/>
          <p:cNvSpPr txBox="1"/>
          <p:nvPr/>
        </p:nvSpPr>
        <p:spPr>
          <a:xfrm>
            <a:off x="7834630" y="49530"/>
            <a:ext cx="1298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新知学习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 rot="5400000">
            <a:off x="701888" y="-701888"/>
            <a:ext cx="478188" cy="1881965"/>
          </a:xfrm>
          <a:prstGeom prst="rect">
            <a:avLst/>
          </a:prstGeom>
          <a:solidFill>
            <a:srgbClr val="02A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200"/>
          </a:p>
        </p:txBody>
      </p:sp>
      <p:grpSp>
        <p:nvGrpSpPr>
          <p:cNvPr id="21" name="组合 20"/>
          <p:cNvGrpSpPr/>
          <p:nvPr/>
        </p:nvGrpSpPr>
        <p:grpSpPr>
          <a:xfrm>
            <a:off x="189007" y="84210"/>
            <a:ext cx="911811" cy="338554"/>
            <a:chOff x="1192946" y="6458226"/>
            <a:chExt cx="925069" cy="343476"/>
          </a:xfrm>
        </p:grpSpPr>
        <p:sp>
          <p:nvSpPr>
            <p:cNvPr id="22" name="文本框 21"/>
            <p:cNvSpPr txBox="1"/>
            <p:nvPr/>
          </p:nvSpPr>
          <p:spPr>
            <a:xfrm>
              <a:off x="1930599" y="6458226"/>
              <a:ext cx="187416" cy="34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r">
                <a:defRPr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lvl="0"/>
              <a:endParaRPr lang="zh-CN" altLang="en-US" sz="16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Freeform 116"/>
            <p:cNvSpPr>
              <a:spLocks noEditPoints="1"/>
            </p:cNvSpPr>
            <p:nvPr/>
          </p:nvSpPr>
          <p:spPr bwMode="auto">
            <a:xfrm>
              <a:off x="1192946" y="6502695"/>
              <a:ext cx="299755" cy="24173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 sz="1600" dirty="0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66081" y="109650"/>
            <a:ext cx="1441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定积分的概念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48"/>
          <p:cNvSpPr txBox="1"/>
          <p:nvPr/>
        </p:nvSpPr>
        <p:spPr>
          <a:xfrm>
            <a:off x="6501130" y="51435"/>
            <a:ext cx="13855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学以致用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UNIT_PLACING_PICTURE_USER_VIEWPORT" val="{&quot;height&quot;:2645,&quot;width&quot;:9272.499212598424}"/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UNIT_PLACING_PICTURE_USER_VIEWPORT" val="{&quot;height&quot;:5865,&quot;width&quot;:5835}"/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24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24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4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4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4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4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5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5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5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5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5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6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6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7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27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BEAUTIFY_FLAG" val=""/>
</p:tagLst>
</file>

<file path=ppt/tags/tag27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27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7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27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27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8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8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8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9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9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9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9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9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9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9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PP_MARK_KEY" val="e2f8f4be-bef8-4920-920b-167d918053de"/>
  <p:tag name="COMMONDATA" val="eyJoZGlkIjoiNGNiYmYzMGQ2ODczYTYyZDFhY2I2Mzk5MTIyZDRmZjAifQ==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A000520150120A15KPBG</Template>
  <TotalTime>0</TotalTime>
  <Words>1419</Words>
  <Application>WPS 演示</Application>
  <PresentationFormat>全屏显示(16:9)</PresentationFormat>
  <Paragraphs>331</Paragraphs>
  <Slides>19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64</vt:i4>
      </vt:variant>
      <vt:variant>
        <vt:lpstr>幻灯片标题</vt:lpstr>
      </vt:variant>
      <vt:variant>
        <vt:i4>19</vt:i4>
      </vt:variant>
    </vt:vector>
  </HeadingPairs>
  <TitlesOfParts>
    <vt:vector size="95" baseType="lpstr">
      <vt:lpstr>Arial</vt:lpstr>
      <vt:lpstr>宋体</vt:lpstr>
      <vt:lpstr>Wingdings</vt:lpstr>
      <vt:lpstr>Calibri</vt:lpstr>
      <vt:lpstr>Times New Roman</vt:lpstr>
      <vt:lpstr>楷体</vt:lpstr>
      <vt:lpstr>微软雅黑</vt:lpstr>
      <vt:lpstr>华文新魏</vt:lpstr>
      <vt:lpstr>Arial Unicode MS</vt:lpstr>
      <vt:lpstr>等线</vt:lpstr>
      <vt:lpstr>黑体</vt:lpstr>
      <vt:lpstr>Office 主题</vt:lpstr>
      <vt:lpstr>Equation.DSMT4</vt:lpstr>
      <vt:lpstr>Equation.DSMT4</vt:lpstr>
      <vt:lpstr>Equation.DSMT4</vt:lpstr>
      <vt:lpstr>Equation.DSMT4</vt:lpstr>
      <vt:lpstr>Equation.KSEE3</vt:lpstr>
      <vt:lpstr>Equation.KSEE3</vt:lpstr>
      <vt:lpstr>Equation.KSEE3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Equation.DSMT4</vt:lpstr>
      <vt:lpstr>Equation.DSMT4</vt:lpstr>
      <vt:lpstr>Equation.KSEE3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Equation.KSEE3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Equation.KSEE3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Equation.KSEE3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NUAAZK</dc:creator>
  <cp:lastModifiedBy>毛毛虫</cp:lastModifiedBy>
  <cp:revision>505</cp:revision>
  <dcterms:created xsi:type="dcterms:W3CDTF">2021-05-10T01:54:00Z</dcterms:created>
  <dcterms:modified xsi:type="dcterms:W3CDTF">2024-02-27T08:11:48Z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3048DDA8FF6B40A3A2B7D40FFDA2888F_13</vt:lpwstr>
  </property>
  <property fmtid="{D5CDD505-2E9C-101B-9397-08002B2CF9AE}" pid="3" name="KSOProductBuildVer">
    <vt:lpwstr>2052-12.1.0.16388</vt:lpwstr>
  </property>
</Properties>
</file>