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059C32-6C21-4CFA-B7FF-ACB1B12760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4FA8127-F386-4B44-B3E3-6C163F79EE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6F48B1-6D78-4707-81E9-001ABB2F3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508076-5E33-4DC3-A4C8-F0DF170CE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1506A3-E497-49B6-8C1C-9830526AA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217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2A472F-0D6C-48E1-82ED-3B95F1928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32789D9-E68D-4CAF-B96B-3B207F0280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0DF1168-E29B-4637-A9D9-EAC435E11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3C794D-DF3E-40BE-9B38-C960E7A7C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277740B-3FF9-440F-A05E-5710E4280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807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6630545-9128-429E-A4D0-24E2C3DC8A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8E1A3E5-316A-45BE-A864-C08150989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3355AA1-0180-46F0-AC0C-860CEDB7C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7C6294A-D926-44C2-BC7E-2BDC8EAF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2438C0-A6D4-4B3F-A156-675AF6FD5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325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9AD25B-1884-448A-A1D3-7EB3B51E0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B53320-A031-4CA1-A602-7966933A1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7A74861-662D-436A-9F70-2BBB8CBE5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CC99D8-25A2-46B5-BAAA-558B42E38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145C94F-4388-4858-AA7E-ADBD9F173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4651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C47023-65FF-4CF0-9A66-5C235DA71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71BA409-7A3C-4E6F-8729-8A5C00B41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FB407D-E672-48B3-8030-57CC4CECD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0F9AF61-1A07-4F26-8B95-FD8682E8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A2DE7D-E69C-49BB-99BF-58951CC46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639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E15A82-EC77-4DD5-8EE0-05E30A5D2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3BA9B10-A947-419E-AA3E-BFB7558263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7257FE9-5470-470E-9902-D0A354F6C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35C134E-8353-46F9-9356-DA933CAB6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49A408F-91C1-4CF3-9ACD-627A4CAE7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5755B8-FDAA-462A-B4CC-9E3035FF8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971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FC65CF-2FBF-463C-A4FD-1EFEE6E2A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A504268-3E98-47D1-8372-4555EBFF9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E4A1257-62B7-42DB-86C8-D48B55F5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7CEE0F4-4C48-4796-8B32-2620A8115F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B743CB2-499F-457F-9B3E-3BF2C4D115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4B374BD-A29A-4670-B3E7-9C99EC864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DD1A772-1561-412A-97E4-9187FFAB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8ECE204-E86E-4016-A193-ADF4A8A89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291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777C40-9E33-48A5-815E-5D75623C8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2491029-2E37-4065-9FA7-DFC3E9DA1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4645C3F-17F2-4879-B2A9-43924F628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5CDA73C-47F3-4A72-B86A-C8C8A684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164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BE019BF-0947-4FE2-B889-E6FB5E429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DB6D288-E6C3-48DE-9937-57BF8151E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6FC871A-7FB1-482F-A6A7-B131E7A12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637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D918AE-70C1-4A00-9D4F-EAE80263C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D39AC9-EEA2-4D6A-96AD-0EECE326B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AE29AAE-DEE6-4593-BE3E-21B505987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84082E-01FC-4532-9532-62F8C3C1E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6D5E0DA-B834-4ECF-9875-15A881A4E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892AAEE-D1B2-4951-8295-C6D4C8EBC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044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BA3453-93BE-4C56-A4D4-46949EF50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B9823B0-83B4-4ADE-83F2-CD3FD96732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7E4D8E4-0065-4388-909A-7E56F0E2D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357391C-674C-462C-BC63-D169B00EE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B4796E9-9AE2-46F1-B468-FCC3094A5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EE3545-DD30-42BF-8BC5-989E54D6B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775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D30C15B-75A3-4748-A37E-90A6C3F71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ECC77E9-C481-4885-833B-30D88FB43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3858C4D-9121-4950-A336-B9A97BABB1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F848DCE-D828-4A6F-AB42-77E0B3AAF5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8FA5EAC-A2A1-43BC-BB3D-4B3B2D6FA1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786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BB2B85D-6CBC-4050-8069-28D0F76C0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12"/>
            <a:ext cx="12192000" cy="6843176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443DBD69-C4BA-4B82-98FD-574993C0EA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49" y="-177552"/>
            <a:ext cx="1648226" cy="141154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91CAB0FC-5327-4741-9BE0-8C6F0CF79FDE}"/>
              </a:ext>
            </a:extLst>
          </p:cNvPr>
          <p:cNvSpPr txBox="1"/>
          <p:nvPr/>
        </p:nvSpPr>
        <p:spPr>
          <a:xfrm>
            <a:off x="659968" y="1233997"/>
            <a:ext cx="101885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    要加强数学等基础学科的研究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621608FD-21AE-430F-8116-07DBA8DB05B0}"/>
              </a:ext>
            </a:extLst>
          </p:cNvPr>
          <p:cNvSpPr txBox="1"/>
          <p:nvPr/>
        </p:nvSpPr>
        <p:spPr>
          <a:xfrm>
            <a:off x="7208668" y="4401522"/>
            <a:ext cx="4616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</a:t>
            </a:r>
            <a:r>
              <a:rPr lang="zh-CN" altLang="en-US" sz="66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习近平</a:t>
            </a:r>
          </a:p>
        </p:txBody>
      </p:sp>
    </p:spTree>
    <p:extLst>
      <p:ext uri="{BB962C8B-B14F-4D97-AF65-F5344CB8AC3E}">
        <p14:creationId xmlns:p14="http://schemas.microsoft.com/office/powerpoint/2010/main" val="4138895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9FF73926-B955-49A5-9B3D-E4B475FF0BA2}"/>
              </a:ext>
            </a:extLst>
          </p:cNvPr>
          <p:cNvSpPr txBox="1"/>
          <p:nvPr/>
        </p:nvSpPr>
        <p:spPr>
          <a:xfrm>
            <a:off x="4722920" y="497150"/>
            <a:ext cx="3338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54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4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  <a:endParaRPr lang="zh-CN" altLang="en-US" sz="44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61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</Words>
  <Application>Microsoft Office PowerPoint</Application>
  <PresentationFormat>宽屏</PresentationFormat>
  <Paragraphs>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等线</vt:lpstr>
      <vt:lpstr>等线 Light</vt:lpstr>
      <vt:lpstr>华文琥珀</vt:lpstr>
      <vt:lpstr>华文新魏</vt:lpstr>
      <vt:lpstr>微软雅黑</vt:lpstr>
      <vt:lpstr>Arial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文莉</dc:creator>
  <cp:lastModifiedBy>文莉</cp:lastModifiedBy>
  <cp:revision>8</cp:revision>
  <dcterms:created xsi:type="dcterms:W3CDTF">2023-06-07T04:19:53Z</dcterms:created>
  <dcterms:modified xsi:type="dcterms:W3CDTF">2023-06-12T02:55:18Z</dcterms:modified>
</cp:coreProperties>
</file>