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59C32-6C21-4CFA-B7FF-ACB1B1276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FA8127-F386-4B44-B3E3-6C163F79E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6F48B1-6D78-4707-81E9-001ABB2F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508076-5E33-4DC3-A4C8-F0DF170C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1506A3-E497-49B6-8C1C-9830526A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2A472F-0D6C-48E1-82ED-3B95F192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2789D9-E68D-4CAF-B96B-3B207F028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DF1168-E29B-4637-A9D9-EAC435E1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C794D-DF3E-40BE-9B38-C960E7A7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77740B-3FF9-440F-A05E-5710E428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630545-9128-429E-A4D0-24E2C3DC8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1A3E5-316A-45BE-A864-C08150989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355AA1-0180-46F0-AC0C-860CEDB7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C6294A-D926-44C2-BC7E-2BDC8EAF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2438C0-A6D4-4B3F-A156-675AF6F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25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AD25B-1884-448A-A1D3-7EB3B51E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B53320-A031-4CA1-A602-7966933A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A74861-662D-436A-9F70-2BBB8CBE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C99D8-25A2-46B5-BAAA-558B42E3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45C94F-4388-4858-AA7E-ADBD9F17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65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47023-65FF-4CF0-9A66-5C235DA7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1BA409-7A3C-4E6F-8729-8A5C00B41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B407D-E672-48B3-8030-57CC4CE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F9AF61-1A07-4F26-8B95-FD8682E8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A2DE7D-E69C-49BB-99BF-58951CC4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15A82-EC77-4DD5-8EE0-05E30A5D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A9B10-A947-419E-AA3E-BFB755826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257FE9-5470-470E-9902-D0A354F6C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5C134E-8353-46F9-9356-DA933CAB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9A408F-91C1-4CF3-9ACD-627A4CAE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5755B8-FDAA-462A-B4CC-9E3035FF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71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C65CF-2FBF-463C-A4FD-1EFEE6E2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504268-3E98-47D1-8372-4555EBFF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4A1257-62B7-42DB-86C8-D48B55F5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7CEE0F4-4C48-4796-8B32-2620A8115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B743CB2-499F-457F-9B3E-3BF2C4D11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B374BD-A29A-4670-B3E7-9C99EC86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D1A772-1561-412A-97E4-9187FFA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ECE204-E86E-4016-A193-ADF4A8A8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9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777C40-9E33-48A5-815E-5D75623C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491029-2E37-4065-9FA7-DFC3E9DA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645C3F-17F2-4879-B2A9-43924F62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CDA73C-47F3-4A72-B86A-C8C8A684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64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E019BF-0947-4FE2-B889-E6FB5E42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DB6D288-E6C3-48DE-9937-57BF8151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FC871A-7FB1-482F-A6A7-B131E7A1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3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D918AE-70C1-4A00-9D4F-EAE80263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D39AC9-EEA2-4D6A-96AD-0EECE326B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E29AAE-DEE6-4593-BE3E-21B505987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84082E-01FC-4532-9532-62F8C3C1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D5E0DA-B834-4ECF-9875-15A881A4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92AAEE-D1B2-4951-8295-C6D4C8EB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04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A3453-93BE-4C56-A4D4-46949EF5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9823B0-83B4-4ADE-83F2-CD3FD9673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E4D8E4-0065-4388-909A-7E56F0E2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57391C-674C-462C-BC63-D169B00E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4796E9-9AE2-46F1-B468-FCC3094A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EE3545-DD30-42BF-8BC5-989E54D6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75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D30C15B-75A3-4748-A37E-90A6C3F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CC77E9-C481-4885-833B-30D88FB4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858C4D-9121-4950-A336-B9A97BABB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848DCE-D828-4A6F-AB42-77E0B3AAF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FA5EAC-A2A1-43BC-BB3D-4B3B2D6FA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6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BB2B85D-6CBC-4050-8069-28D0F76C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12"/>
            <a:ext cx="12192000" cy="684317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43DBD69-C4BA-4B82-98FD-574993C0E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9" y="-177552"/>
            <a:ext cx="1648226" cy="141154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91CAB0FC-5327-4741-9BE0-8C6F0CF79FDE}"/>
              </a:ext>
            </a:extLst>
          </p:cNvPr>
          <p:cNvSpPr txBox="1"/>
          <p:nvPr/>
        </p:nvSpPr>
        <p:spPr>
          <a:xfrm>
            <a:off x="659968" y="1233997"/>
            <a:ext cx="101885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   数学是最宝贵的研究精神之一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1608FD-21AE-430F-8116-07DBA8DB05B0}"/>
              </a:ext>
            </a:extLst>
          </p:cNvPr>
          <p:cNvSpPr txBox="1"/>
          <p:nvPr/>
        </p:nvSpPr>
        <p:spPr>
          <a:xfrm>
            <a:off x="7208668" y="4401522"/>
            <a:ext cx="4616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华罗庚</a:t>
            </a:r>
          </a:p>
        </p:txBody>
      </p:sp>
    </p:spTree>
    <p:extLst>
      <p:ext uri="{BB962C8B-B14F-4D97-AF65-F5344CB8AC3E}">
        <p14:creationId xmlns:p14="http://schemas.microsoft.com/office/powerpoint/2010/main" val="41388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8F2282A-4A18-4C10-BB20-0697F45FDFC4}"/>
              </a:ext>
            </a:extLst>
          </p:cNvPr>
          <p:cNvSpPr txBox="1"/>
          <p:nvPr/>
        </p:nvSpPr>
        <p:spPr>
          <a:xfrm>
            <a:off x="4722920" y="497150"/>
            <a:ext cx="3338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4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等线 Light</vt:lpstr>
      <vt:lpstr>华文琥珀</vt:lpstr>
      <vt:lpstr>华文新魏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文莉</dc:creator>
  <cp:lastModifiedBy>文莉</cp:lastModifiedBy>
  <cp:revision>8</cp:revision>
  <dcterms:created xsi:type="dcterms:W3CDTF">2023-06-07T04:19:53Z</dcterms:created>
  <dcterms:modified xsi:type="dcterms:W3CDTF">2023-06-12T02:55:43Z</dcterms:modified>
</cp:coreProperties>
</file>